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89" r:id="rId8"/>
    <p:sldId id="262" r:id="rId9"/>
    <p:sldId id="265" r:id="rId10"/>
    <p:sldId id="287" r:id="rId11"/>
    <p:sldId id="288" r:id="rId12"/>
    <p:sldId id="290" r:id="rId1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Maven Pro" panose="020B0604020202020204" charset="0"/>
      <p:regular r:id="rId19"/>
      <p:bold r:id="rId20"/>
    </p:embeddedFont>
    <p:embeddedFont>
      <p:font typeface="Nunito" pitchFamily="2" charset="0"/>
      <p:regular r:id="rId21"/>
      <p:bold r:id="rId22"/>
      <p:italic r:id="rId23"/>
      <p:boldItalic r:id="rId24"/>
    </p:embeddedFont>
    <p:embeddedFont>
      <p:font typeface="Open Sans" panose="020B0606030504020204" pitchFamily="34" charset="0"/>
      <p:regular r:id="rId25"/>
      <p:bold r:id="rId26"/>
      <p:italic r:id="rId27"/>
      <p:boldItalic r:id="rId28"/>
    </p:embeddedFont>
    <p:embeddedFont>
      <p:font typeface="Roboto" panose="02000000000000000000" pitchFamily="2" charset="0"/>
      <p:regular r:id="rId29"/>
      <p:bold r:id="rId30"/>
      <p:italic r:id="rId31"/>
      <p:boldItalic r:id="rId32"/>
    </p:embeddedFont>
    <p:embeddedFont>
      <p:font typeface="Roboto Light" panose="02000000000000000000" pitchFamily="2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8" roundtripDataSignature="AMtx7mgqHOF9eNup5pHp7503FZQMJkvP/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1956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58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font" Target="fonts/font22.fntdata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font" Target="fonts/font2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85" name="Google Shape;7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07" name="Google Shape;110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16" name="Google Shape;111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16" name="Google Shape;111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92646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01" name="Google Shape;8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08" name="Google Shape;8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16" name="Google Shape;81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5" name="Google Shape;82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43" name="Google Shape;84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73" name="Google Shape;87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70547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4" name="Google Shape;85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55" name="Google Shape;855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79" name="Google Shape;87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3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g252f073d1fb_0_590"/>
          <p:cNvGrpSpPr/>
          <p:nvPr/>
        </p:nvGrpSpPr>
        <p:grpSpPr>
          <a:xfrm>
            <a:off x="7343003" y="3409675"/>
            <a:ext cx="1691422" cy="1732548"/>
            <a:chOff x="7343003" y="3409675"/>
            <a:chExt cx="1691422" cy="1732548"/>
          </a:xfrm>
        </p:grpSpPr>
        <p:grpSp>
          <p:nvGrpSpPr>
            <p:cNvPr id="11" name="Google Shape;11;g252f073d1fb_0_590"/>
            <p:cNvGrpSpPr/>
            <p:nvPr/>
          </p:nvGrpSpPr>
          <p:grpSpPr>
            <a:xfrm>
              <a:off x="7343003" y="4453711"/>
              <a:ext cx="316800" cy="688513"/>
              <a:chOff x="7343003" y="4453711"/>
              <a:chExt cx="316800" cy="688513"/>
            </a:xfrm>
          </p:grpSpPr>
          <p:sp>
            <p:nvSpPr>
              <p:cNvPr id="12" name="Google Shape;12;g252f073d1fb_0_590"/>
              <p:cNvSpPr/>
              <p:nvPr/>
            </p:nvSpPr>
            <p:spPr>
              <a:xfrm>
                <a:off x="7343003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g252f073d1fb_0_590"/>
              <p:cNvSpPr/>
              <p:nvPr/>
            </p:nvSpPr>
            <p:spPr>
              <a:xfrm>
                <a:off x="7343003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4;g252f073d1fb_0_590"/>
            <p:cNvGrpSpPr/>
            <p:nvPr/>
          </p:nvGrpSpPr>
          <p:grpSpPr>
            <a:xfrm>
              <a:off x="7801210" y="4105700"/>
              <a:ext cx="316800" cy="1036523"/>
              <a:chOff x="7801210" y="4105700"/>
              <a:chExt cx="316800" cy="1036523"/>
            </a:xfrm>
          </p:grpSpPr>
          <p:sp>
            <p:nvSpPr>
              <p:cNvPr id="15" name="Google Shape;15;g252f073d1fb_0_590"/>
              <p:cNvSpPr/>
              <p:nvPr/>
            </p:nvSpPr>
            <p:spPr>
              <a:xfrm>
                <a:off x="7801210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g252f073d1fb_0_590"/>
              <p:cNvSpPr/>
              <p:nvPr/>
            </p:nvSpPr>
            <p:spPr>
              <a:xfrm>
                <a:off x="7801210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g252f073d1fb_0_590"/>
              <p:cNvSpPr/>
              <p:nvPr/>
            </p:nvSpPr>
            <p:spPr>
              <a:xfrm>
                <a:off x="7801210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" name="Google Shape;18;g252f073d1fb_0_590"/>
            <p:cNvGrpSpPr/>
            <p:nvPr/>
          </p:nvGrpSpPr>
          <p:grpSpPr>
            <a:xfrm>
              <a:off x="8259418" y="3757688"/>
              <a:ext cx="316800" cy="1384535"/>
              <a:chOff x="8259418" y="3757688"/>
              <a:chExt cx="316800" cy="1384535"/>
            </a:xfrm>
          </p:grpSpPr>
          <p:sp>
            <p:nvSpPr>
              <p:cNvPr id="19" name="Google Shape;19;g252f073d1fb_0_590"/>
              <p:cNvSpPr/>
              <p:nvPr/>
            </p:nvSpPr>
            <p:spPr>
              <a:xfrm>
                <a:off x="8259418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g252f073d1fb_0_590"/>
              <p:cNvSpPr/>
              <p:nvPr/>
            </p:nvSpPr>
            <p:spPr>
              <a:xfrm>
                <a:off x="8259418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g252f073d1fb_0_590"/>
              <p:cNvSpPr/>
              <p:nvPr/>
            </p:nvSpPr>
            <p:spPr>
              <a:xfrm>
                <a:off x="8259418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g252f073d1fb_0_590"/>
              <p:cNvSpPr/>
              <p:nvPr/>
            </p:nvSpPr>
            <p:spPr>
              <a:xfrm>
                <a:off x="8259418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" name="Google Shape;23;g252f073d1fb_0_590"/>
            <p:cNvGrpSpPr/>
            <p:nvPr/>
          </p:nvGrpSpPr>
          <p:grpSpPr>
            <a:xfrm>
              <a:off x="8717625" y="3409675"/>
              <a:ext cx="316800" cy="1732548"/>
              <a:chOff x="8717625" y="3409675"/>
              <a:chExt cx="316800" cy="1732548"/>
            </a:xfrm>
          </p:grpSpPr>
          <p:sp>
            <p:nvSpPr>
              <p:cNvPr id="24" name="Google Shape;24;g252f073d1fb_0_590"/>
              <p:cNvSpPr/>
              <p:nvPr/>
            </p:nvSpPr>
            <p:spPr>
              <a:xfrm>
                <a:off x="8717625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g252f073d1fb_0_590"/>
              <p:cNvSpPr/>
              <p:nvPr/>
            </p:nvSpPr>
            <p:spPr>
              <a:xfrm>
                <a:off x="8717625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g252f073d1fb_0_590"/>
              <p:cNvSpPr/>
              <p:nvPr/>
            </p:nvSpPr>
            <p:spPr>
              <a:xfrm>
                <a:off x="8717625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g252f073d1fb_0_590"/>
              <p:cNvSpPr/>
              <p:nvPr/>
            </p:nvSpPr>
            <p:spPr>
              <a:xfrm>
                <a:off x="8717625" y="3409675"/>
                <a:ext cx="316800" cy="1732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g252f073d1fb_0_590"/>
              <p:cNvSpPr/>
              <p:nvPr/>
            </p:nvSpPr>
            <p:spPr>
              <a:xfrm>
                <a:off x="8717625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" name="Google Shape;29;g252f073d1fb_0_590"/>
          <p:cNvGrpSpPr/>
          <p:nvPr/>
        </p:nvGrpSpPr>
        <p:grpSpPr>
          <a:xfrm>
            <a:off x="5043503" y="0"/>
            <a:ext cx="3814072" cy="3839102"/>
            <a:chOff x="5043503" y="0"/>
            <a:chExt cx="3814072" cy="3839102"/>
          </a:xfrm>
        </p:grpSpPr>
        <p:sp>
          <p:nvSpPr>
            <p:cNvPr id="30" name="Google Shape;30;g252f073d1fb_0_590"/>
            <p:cNvSpPr/>
            <p:nvPr/>
          </p:nvSpPr>
          <p:spPr>
            <a:xfrm>
              <a:off x="8460975" y="1817775"/>
              <a:ext cx="396600" cy="3966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g252f073d1fb_0_590"/>
            <p:cNvSpPr/>
            <p:nvPr/>
          </p:nvSpPr>
          <p:spPr>
            <a:xfrm rot="-9830444">
              <a:off x="6469759" y="3480728"/>
              <a:ext cx="320148" cy="320148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" name="Google Shape;32;g252f073d1fb_0_590"/>
            <p:cNvGrpSpPr/>
            <p:nvPr/>
          </p:nvGrpSpPr>
          <p:grpSpPr>
            <a:xfrm>
              <a:off x="7647812" y="2704283"/>
              <a:ext cx="635219" cy="635219"/>
              <a:chOff x="6725724" y="2701260"/>
              <a:chExt cx="1208101" cy="1208100"/>
            </a:xfrm>
          </p:grpSpPr>
          <p:sp>
            <p:nvSpPr>
              <p:cNvPr id="33" name="Google Shape;33;g252f073d1fb_0_590"/>
              <p:cNvSpPr/>
              <p:nvPr/>
            </p:nvSpPr>
            <p:spPr>
              <a:xfrm rot="5400000">
                <a:off x="6725725" y="2701260"/>
                <a:ext cx="1208100" cy="12081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g252f073d1fb_0_590"/>
              <p:cNvSpPr/>
              <p:nvPr/>
            </p:nvSpPr>
            <p:spPr>
              <a:xfrm rot="5400000">
                <a:off x="6725724" y="2701260"/>
                <a:ext cx="1208100" cy="1208100"/>
              </a:xfrm>
              <a:prstGeom prst="pie">
                <a:avLst>
                  <a:gd name="adj1" fmla="val 8244818"/>
                  <a:gd name="adj2" fmla="val 16246175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g252f073d1fb_0_590"/>
              <p:cNvSpPr/>
              <p:nvPr/>
            </p:nvSpPr>
            <p:spPr>
              <a:xfrm rot="5400000">
                <a:off x="6954988" y="2930398"/>
                <a:ext cx="749700" cy="7497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" name="Google Shape;36;g252f073d1fb_0_590"/>
            <p:cNvSpPr/>
            <p:nvPr/>
          </p:nvSpPr>
          <p:spPr>
            <a:xfrm>
              <a:off x="8460975" y="1817775"/>
              <a:ext cx="396600" cy="396600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" name="Google Shape;37;g252f073d1fb_0_590"/>
            <p:cNvGrpSpPr/>
            <p:nvPr/>
          </p:nvGrpSpPr>
          <p:grpSpPr>
            <a:xfrm>
              <a:off x="7952720" y="179238"/>
              <a:ext cx="873165" cy="873003"/>
              <a:chOff x="7754428" y="208725"/>
              <a:chExt cx="541800" cy="541800"/>
            </a:xfrm>
          </p:grpSpPr>
          <p:sp>
            <p:nvSpPr>
              <p:cNvPr id="38" name="Google Shape;38;g252f073d1fb_0_590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g252f073d1fb_0_590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" name="Google Shape;40;g252f073d1fb_0_590"/>
            <p:cNvSpPr/>
            <p:nvPr/>
          </p:nvSpPr>
          <p:spPr>
            <a:xfrm>
              <a:off x="5399840" y="356365"/>
              <a:ext cx="2577000" cy="25770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g252f073d1fb_0_590"/>
            <p:cNvSpPr/>
            <p:nvPr/>
          </p:nvSpPr>
          <p:spPr>
            <a:xfrm rot="2043858">
              <a:off x="5503813" y="460310"/>
              <a:ext cx="2369480" cy="236948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g252f073d1fb_0_590"/>
            <p:cNvSpPr/>
            <p:nvPr/>
          </p:nvSpPr>
          <p:spPr>
            <a:xfrm>
              <a:off x="5399795" y="360281"/>
              <a:ext cx="2577000" cy="2577000"/>
            </a:xfrm>
            <a:prstGeom prst="pie">
              <a:avLst>
                <a:gd name="adj1" fmla="val 8801158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g252f073d1fb_0_590"/>
            <p:cNvSpPr/>
            <p:nvPr/>
          </p:nvSpPr>
          <p:spPr>
            <a:xfrm rot="2044777">
              <a:off x="5911449" y="867729"/>
              <a:ext cx="1554223" cy="15542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g252f073d1fb_0_590"/>
            <p:cNvSpPr/>
            <p:nvPr/>
          </p:nvSpPr>
          <p:spPr>
            <a:xfrm>
              <a:off x="5399795" y="356358"/>
              <a:ext cx="2577000" cy="2577000"/>
            </a:xfrm>
            <a:prstGeom prst="pie">
              <a:avLst>
                <a:gd name="adj1" fmla="val 1255410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g252f073d1fb_0_590"/>
            <p:cNvSpPr/>
            <p:nvPr/>
          </p:nvSpPr>
          <p:spPr>
            <a:xfrm rot="-9830444">
              <a:off x="6469759" y="3480727"/>
              <a:ext cx="320148" cy="320148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g252f073d1fb_0_590"/>
          <p:cNvSpPr txBox="1">
            <a:spLocks noGrp="1"/>
          </p:cNvSpPr>
          <p:nvPr>
            <p:ph type="ctrTitle"/>
          </p:nvPr>
        </p:nvSpPr>
        <p:spPr>
          <a:xfrm>
            <a:off x="824000" y="1613813"/>
            <a:ext cx="4255500" cy="187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g252f073d1fb_0_590"/>
          <p:cNvSpPr txBox="1">
            <a:spLocks noGrp="1"/>
          </p:cNvSpPr>
          <p:nvPr>
            <p:ph type="subTitle" idx="1"/>
          </p:nvPr>
        </p:nvSpPr>
        <p:spPr>
          <a:xfrm>
            <a:off x="824000" y="3596300"/>
            <a:ext cx="4255500" cy="6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g252f073d1fb_0_590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g252f073d1fb_0_722"/>
          <p:cNvGrpSpPr/>
          <p:nvPr/>
        </p:nvGrpSpPr>
        <p:grpSpPr>
          <a:xfrm>
            <a:off x="52" y="4099200"/>
            <a:ext cx="9144036" cy="1044300"/>
            <a:chOff x="52" y="4099200"/>
            <a:chExt cx="9144036" cy="1044300"/>
          </a:xfrm>
        </p:grpSpPr>
        <p:grpSp>
          <p:nvGrpSpPr>
            <p:cNvPr id="143" name="Google Shape;143;g252f073d1fb_0_722"/>
            <p:cNvGrpSpPr/>
            <p:nvPr/>
          </p:nvGrpSpPr>
          <p:grpSpPr>
            <a:xfrm>
              <a:off x="52" y="4309200"/>
              <a:ext cx="231622" cy="834300"/>
              <a:chOff x="2688737" y="4301380"/>
              <a:chExt cx="231900" cy="834300"/>
            </a:xfrm>
          </p:grpSpPr>
          <p:sp>
            <p:nvSpPr>
              <p:cNvPr id="144" name="Google Shape;144;g252f073d1fb_0_722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g252f073d1fb_0_722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g252f073d1fb_0_722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g252f073d1fb_0_722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" name="Google Shape;148;g252f073d1fb_0_722"/>
            <p:cNvGrpSpPr/>
            <p:nvPr/>
          </p:nvGrpSpPr>
          <p:grpSpPr>
            <a:xfrm>
              <a:off x="371406" y="4099200"/>
              <a:ext cx="231622" cy="1044300"/>
              <a:chOff x="2688737" y="4091380"/>
              <a:chExt cx="231900" cy="1044300"/>
            </a:xfrm>
          </p:grpSpPr>
          <p:sp>
            <p:nvSpPr>
              <p:cNvPr id="149" name="Google Shape;149;g252f073d1fb_0_722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g252f073d1fb_0_722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g252f073d1fb_0_722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g252f073d1fb_0_722"/>
              <p:cNvSpPr/>
              <p:nvPr/>
            </p:nvSpPr>
            <p:spPr>
              <a:xfrm flipH="1">
                <a:off x="2688737" y="4091380"/>
                <a:ext cx="2319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g252f073d1fb_0_722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" name="Google Shape;154;g252f073d1fb_0_722"/>
            <p:cNvGrpSpPr/>
            <p:nvPr/>
          </p:nvGrpSpPr>
          <p:grpSpPr>
            <a:xfrm>
              <a:off x="742761" y="4309200"/>
              <a:ext cx="231622" cy="834300"/>
              <a:chOff x="2688737" y="4301380"/>
              <a:chExt cx="231900" cy="834300"/>
            </a:xfrm>
          </p:grpSpPr>
          <p:sp>
            <p:nvSpPr>
              <p:cNvPr id="155" name="Google Shape;155;g252f073d1fb_0_722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g252f073d1fb_0_722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g252f073d1fb_0_722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g252f073d1fb_0_722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" name="Google Shape;159;g252f073d1fb_0_722"/>
            <p:cNvGrpSpPr/>
            <p:nvPr/>
          </p:nvGrpSpPr>
          <p:grpSpPr>
            <a:xfrm>
              <a:off x="1114115" y="4518900"/>
              <a:ext cx="231622" cy="624600"/>
              <a:chOff x="2688737" y="4511080"/>
              <a:chExt cx="231900" cy="624600"/>
            </a:xfrm>
          </p:grpSpPr>
          <p:sp>
            <p:nvSpPr>
              <p:cNvPr id="160" name="Google Shape;160;g252f073d1fb_0_722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g252f073d1fb_0_722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g252f073d1fb_0_722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" name="Google Shape;163;g252f073d1fb_0_722"/>
            <p:cNvGrpSpPr/>
            <p:nvPr/>
          </p:nvGrpSpPr>
          <p:grpSpPr>
            <a:xfrm>
              <a:off x="1856753" y="4099200"/>
              <a:ext cx="231600" cy="1044300"/>
              <a:chOff x="1856753" y="4099200"/>
              <a:chExt cx="231600" cy="1044300"/>
            </a:xfrm>
          </p:grpSpPr>
          <p:sp>
            <p:nvSpPr>
              <p:cNvPr id="164" name="Google Shape;164;g252f073d1fb_0_722"/>
              <p:cNvSpPr/>
              <p:nvPr/>
            </p:nvSpPr>
            <p:spPr>
              <a:xfrm flipH="1">
                <a:off x="185675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g252f073d1fb_0_722"/>
              <p:cNvSpPr/>
              <p:nvPr/>
            </p:nvSpPr>
            <p:spPr>
              <a:xfrm flipH="1">
                <a:off x="185675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g252f073d1fb_0_722"/>
              <p:cNvSpPr/>
              <p:nvPr/>
            </p:nvSpPr>
            <p:spPr>
              <a:xfrm flipH="1">
                <a:off x="185675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g252f073d1fb_0_722"/>
              <p:cNvSpPr/>
              <p:nvPr/>
            </p:nvSpPr>
            <p:spPr>
              <a:xfrm flipH="1">
                <a:off x="1856753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g252f073d1fb_0_722"/>
              <p:cNvSpPr/>
              <p:nvPr/>
            </p:nvSpPr>
            <p:spPr>
              <a:xfrm flipH="1">
                <a:off x="185675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" name="Google Shape;169;g252f073d1fb_0_722"/>
            <p:cNvGrpSpPr/>
            <p:nvPr/>
          </p:nvGrpSpPr>
          <p:grpSpPr>
            <a:xfrm>
              <a:off x="2228107" y="4309200"/>
              <a:ext cx="231600" cy="834300"/>
              <a:chOff x="2228107" y="4309200"/>
              <a:chExt cx="231600" cy="834300"/>
            </a:xfrm>
          </p:grpSpPr>
          <p:sp>
            <p:nvSpPr>
              <p:cNvPr id="170" name="Google Shape;170;g252f073d1fb_0_722"/>
              <p:cNvSpPr/>
              <p:nvPr/>
            </p:nvSpPr>
            <p:spPr>
              <a:xfrm flipH="1">
                <a:off x="222810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g252f073d1fb_0_722"/>
              <p:cNvSpPr/>
              <p:nvPr/>
            </p:nvSpPr>
            <p:spPr>
              <a:xfrm flipH="1">
                <a:off x="2228107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g252f073d1fb_0_722"/>
              <p:cNvSpPr/>
              <p:nvPr/>
            </p:nvSpPr>
            <p:spPr>
              <a:xfrm flipH="1">
                <a:off x="222810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g252f073d1fb_0_722"/>
              <p:cNvSpPr/>
              <p:nvPr/>
            </p:nvSpPr>
            <p:spPr>
              <a:xfrm flipH="1">
                <a:off x="222810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4" name="Google Shape;174;g252f073d1fb_0_722"/>
            <p:cNvGrpSpPr/>
            <p:nvPr/>
          </p:nvGrpSpPr>
          <p:grpSpPr>
            <a:xfrm>
              <a:off x="2599462" y="4518900"/>
              <a:ext cx="231600" cy="624600"/>
              <a:chOff x="2599462" y="4518900"/>
              <a:chExt cx="231600" cy="624600"/>
            </a:xfrm>
          </p:grpSpPr>
          <p:sp>
            <p:nvSpPr>
              <p:cNvPr id="175" name="Google Shape;175;g252f073d1fb_0_722"/>
              <p:cNvSpPr/>
              <p:nvPr/>
            </p:nvSpPr>
            <p:spPr>
              <a:xfrm flipH="1">
                <a:off x="259946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g252f073d1fb_0_722"/>
              <p:cNvSpPr/>
              <p:nvPr/>
            </p:nvSpPr>
            <p:spPr>
              <a:xfrm flipH="1">
                <a:off x="259946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g252f073d1fb_0_722"/>
              <p:cNvSpPr/>
              <p:nvPr/>
            </p:nvSpPr>
            <p:spPr>
              <a:xfrm flipH="1">
                <a:off x="259946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" name="Google Shape;178;g252f073d1fb_0_722"/>
            <p:cNvGrpSpPr/>
            <p:nvPr/>
          </p:nvGrpSpPr>
          <p:grpSpPr>
            <a:xfrm>
              <a:off x="3342171" y="4099200"/>
              <a:ext cx="231600" cy="1044300"/>
              <a:chOff x="3342171" y="4099200"/>
              <a:chExt cx="231600" cy="1044300"/>
            </a:xfrm>
          </p:grpSpPr>
          <p:sp>
            <p:nvSpPr>
              <p:cNvPr id="179" name="Google Shape;179;g252f073d1fb_0_722"/>
              <p:cNvSpPr/>
              <p:nvPr/>
            </p:nvSpPr>
            <p:spPr>
              <a:xfrm flipH="1">
                <a:off x="334217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g252f073d1fb_0_722"/>
              <p:cNvSpPr/>
              <p:nvPr/>
            </p:nvSpPr>
            <p:spPr>
              <a:xfrm flipH="1">
                <a:off x="334217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g252f073d1fb_0_722"/>
              <p:cNvSpPr/>
              <p:nvPr/>
            </p:nvSpPr>
            <p:spPr>
              <a:xfrm flipH="1">
                <a:off x="334217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g252f073d1fb_0_722"/>
              <p:cNvSpPr/>
              <p:nvPr/>
            </p:nvSpPr>
            <p:spPr>
              <a:xfrm flipH="1">
                <a:off x="3342171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g252f073d1fb_0_722"/>
              <p:cNvSpPr/>
              <p:nvPr/>
            </p:nvSpPr>
            <p:spPr>
              <a:xfrm flipH="1">
                <a:off x="334217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4" name="Google Shape;184;g252f073d1fb_0_722"/>
            <p:cNvGrpSpPr/>
            <p:nvPr/>
          </p:nvGrpSpPr>
          <p:grpSpPr>
            <a:xfrm>
              <a:off x="3713525" y="4309200"/>
              <a:ext cx="231600" cy="834300"/>
              <a:chOff x="3713525" y="4309200"/>
              <a:chExt cx="231600" cy="834300"/>
            </a:xfrm>
          </p:grpSpPr>
          <p:sp>
            <p:nvSpPr>
              <p:cNvPr id="185" name="Google Shape;185;g252f073d1fb_0_722"/>
              <p:cNvSpPr/>
              <p:nvPr/>
            </p:nvSpPr>
            <p:spPr>
              <a:xfrm flipH="1">
                <a:off x="371352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g252f073d1fb_0_722"/>
              <p:cNvSpPr/>
              <p:nvPr/>
            </p:nvSpPr>
            <p:spPr>
              <a:xfrm flipH="1">
                <a:off x="3713525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g252f073d1fb_0_722"/>
              <p:cNvSpPr/>
              <p:nvPr/>
            </p:nvSpPr>
            <p:spPr>
              <a:xfrm flipH="1">
                <a:off x="371352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g252f073d1fb_0_722"/>
              <p:cNvSpPr/>
              <p:nvPr/>
            </p:nvSpPr>
            <p:spPr>
              <a:xfrm flipH="1">
                <a:off x="371352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9" name="Google Shape;189;g252f073d1fb_0_722"/>
            <p:cNvGrpSpPr/>
            <p:nvPr/>
          </p:nvGrpSpPr>
          <p:grpSpPr>
            <a:xfrm>
              <a:off x="1485398" y="4309200"/>
              <a:ext cx="231600" cy="834300"/>
              <a:chOff x="1485398" y="4309200"/>
              <a:chExt cx="231600" cy="834300"/>
            </a:xfrm>
          </p:grpSpPr>
          <p:sp>
            <p:nvSpPr>
              <p:cNvPr id="190" name="Google Shape;190;g252f073d1fb_0_722"/>
              <p:cNvSpPr/>
              <p:nvPr/>
            </p:nvSpPr>
            <p:spPr>
              <a:xfrm flipH="1">
                <a:off x="148539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g252f073d1fb_0_722"/>
              <p:cNvSpPr/>
              <p:nvPr/>
            </p:nvSpPr>
            <p:spPr>
              <a:xfrm flipH="1">
                <a:off x="148539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g252f073d1fb_0_722"/>
              <p:cNvSpPr/>
              <p:nvPr/>
            </p:nvSpPr>
            <p:spPr>
              <a:xfrm flipH="1">
                <a:off x="148539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g252f073d1fb_0_722"/>
              <p:cNvSpPr/>
              <p:nvPr/>
            </p:nvSpPr>
            <p:spPr>
              <a:xfrm flipH="1">
                <a:off x="148539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4" name="Google Shape;194;g252f073d1fb_0_722"/>
            <p:cNvGrpSpPr/>
            <p:nvPr/>
          </p:nvGrpSpPr>
          <p:grpSpPr>
            <a:xfrm>
              <a:off x="4084879" y="4518900"/>
              <a:ext cx="231600" cy="624600"/>
              <a:chOff x="4084879" y="4518900"/>
              <a:chExt cx="231600" cy="624600"/>
            </a:xfrm>
          </p:grpSpPr>
          <p:sp>
            <p:nvSpPr>
              <p:cNvPr id="195" name="Google Shape;195;g252f073d1fb_0_722"/>
              <p:cNvSpPr/>
              <p:nvPr/>
            </p:nvSpPr>
            <p:spPr>
              <a:xfrm flipH="1">
                <a:off x="40848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g252f073d1fb_0_722"/>
              <p:cNvSpPr/>
              <p:nvPr/>
            </p:nvSpPr>
            <p:spPr>
              <a:xfrm flipH="1">
                <a:off x="40848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g252f073d1fb_0_722"/>
              <p:cNvSpPr/>
              <p:nvPr/>
            </p:nvSpPr>
            <p:spPr>
              <a:xfrm flipH="1">
                <a:off x="40848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8" name="Google Shape;198;g252f073d1fb_0_722"/>
            <p:cNvGrpSpPr/>
            <p:nvPr/>
          </p:nvGrpSpPr>
          <p:grpSpPr>
            <a:xfrm>
              <a:off x="2970816" y="4309200"/>
              <a:ext cx="231600" cy="834300"/>
              <a:chOff x="2970816" y="4309200"/>
              <a:chExt cx="231600" cy="834300"/>
            </a:xfrm>
          </p:grpSpPr>
          <p:sp>
            <p:nvSpPr>
              <p:cNvPr id="199" name="Google Shape;199;g252f073d1fb_0_722"/>
              <p:cNvSpPr/>
              <p:nvPr/>
            </p:nvSpPr>
            <p:spPr>
              <a:xfrm flipH="1">
                <a:off x="297081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g252f073d1fb_0_722"/>
              <p:cNvSpPr/>
              <p:nvPr/>
            </p:nvSpPr>
            <p:spPr>
              <a:xfrm flipH="1">
                <a:off x="297081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g252f073d1fb_0_722"/>
              <p:cNvSpPr/>
              <p:nvPr/>
            </p:nvSpPr>
            <p:spPr>
              <a:xfrm flipH="1">
                <a:off x="297081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g252f073d1fb_0_722"/>
              <p:cNvSpPr/>
              <p:nvPr/>
            </p:nvSpPr>
            <p:spPr>
              <a:xfrm flipH="1">
                <a:off x="297081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3" name="Google Shape;203;g252f073d1fb_0_722"/>
            <p:cNvGrpSpPr/>
            <p:nvPr/>
          </p:nvGrpSpPr>
          <p:grpSpPr>
            <a:xfrm>
              <a:off x="4456234" y="4309200"/>
              <a:ext cx="231600" cy="834300"/>
              <a:chOff x="4456234" y="4309200"/>
              <a:chExt cx="231600" cy="834300"/>
            </a:xfrm>
          </p:grpSpPr>
          <p:sp>
            <p:nvSpPr>
              <p:cNvPr id="204" name="Google Shape;204;g252f073d1fb_0_722"/>
              <p:cNvSpPr/>
              <p:nvPr/>
            </p:nvSpPr>
            <p:spPr>
              <a:xfrm flipH="1">
                <a:off x="445623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g252f073d1fb_0_722"/>
              <p:cNvSpPr/>
              <p:nvPr/>
            </p:nvSpPr>
            <p:spPr>
              <a:xfrm flipH="1">
                <a:off x="445623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g252f073d1fb_0_722"/>
              <p:cNvSpPr/>
              <p:nvPr/>
            </p:nvSpPr>
            <p:spPr>
              <a:xfrm flipH="1">
                <a:off x="445623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g252f073d1fb_0_722"/>
              <p:cNvSpPr/>
              <p:nvPr/>
            </p:nvSpPr>
            <p:spPr>
              <a:xfrm flipH="1">
                <a:off x="445623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" name="Google Shape;208;g252f073d1fb_0_722"/>
            <p:cNvGrpSpPr/>
            <p:nvPr/>
          </p:nvGrpSpPr>
          <p:grpSpPr>
            <a:xfrm>
              <a:off x="4827588" y="4099200"/>
              <a:ext cx="231600" cy="1044300"/>
              <a:chOff x="4827588" y="4099200"/>
              <a:chExt cx="231600" cy="1044300"/>
            </a:xfrm>
          </p:grpSpPr>
          <p:sp>
            <p:nvSpPr>
              <p:cNvPr id="209" name="Google Shape;209;g252f073d1fb_0_722"/>
              <p:cNvSpPr/>
              <p:nvPr/>
            </p:nvSpPr>
            <p:spPr>
              <a:xfrm flipH="1">
                <a:off x="48275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g252f073d1fb_0_722"/>
              <p:cNvSpPr/>
              <p:nvPr/>
            </p:nvSpPr>
            <p:spPr>
              <a:xfrm flipH="1">
                <a:off x="48275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g252f073d1fb_0_722"/>
              <p:cNvSpPr/>
              <p:nvPr/>
            </p:nvSpPr>
            <p:spPr>
              <a:xfrm flipH="1">
                <a:off x="48275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g252f073d1fb_0_722"/>
              <p:cNvSpPr/>
              <p:nvPr/>
            </p:nvSpPr>
            <p:spPr>
              <a:xfrm flipH="1">
                <a:off x="4827588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g252f073d1fb_0_722"/>
              <p:cNvSpPr/>
              <p:nvPr/>
            </p:nvSpPr>
            <p:spPr>
              <a:xfrm flipH="1">
                <a:off x="48275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4" name="Google Shape;214;g252f073d1fb_0_722"/>
            <p:cNvGrpSpPr/>
            <p:nvPr/>
          </p:nvGrpSpPr>
          <p:grpSpPr>
            <a:xfrm>
              <a:off x="5198943" y="4309200"/>
              <a:ext cx="231600" cy="834300"/>
              <a:chOff x="5198943" y="4309200"/>
              <a:chExt cx="231600" cy="834300"/>
            </a:xfrm>
          </p:grpSpPr>
          <p:sp>
            <p:nvSpPr>
              <p:cNvPr id="215" name="Google Shape;215;g252f073d1fb_0_722"/>
              <p:cNvSpPr/>
              <p:nvPr/>
            </p:nvSpPr>
            <p:spPr>
              <a:xfrm flipH="1">
                <a:off x="519894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g252f073d1fb_0_722"/>
              <p:cNvSpPr/>
              <p:nvPr/>
            </p:nvSpPr>
            <p:spPr>
              <a:xfrm flipH="1">
                <a:off x="519894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g252f073d1fb_0_722"/>
              <p:cNvSpPr/>
              <p:nvPr/>
            </p:nvSpPr>
            <p:spPr>
              <a:xfrm flipH="1">
                <a:off x="519894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g252f073d1fb_0_722"/>
              <p:cNvSpPr/>
              <p:nvPr/>
            </p:nvSpPr>
            <p:spPr>
              <a:xfrm flipH="1">
                <a:off x="519894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" name="Google Shape;219;g252f073d1fb_0_722"/>
            <p:cNvGrpSpPr/>
            <p:nvPr/>
          </p:nvGrpSpPr>
          <p:grpSpPr>
            <a:xfrm>
              <a:off x="5570297" y="4518900"/>
              <a:ext cx="231600" cy="624600"/>
              <a:chOff x="5570297" y="4518900"/>
              <a:chExt cx="231600" cy="624600"/>
            </a:xfrm>
          </p:grpSpPr>
          <p:sp>
            <p:nvSpPr>
              <p:cNvPr id="220" name="Google Shape;220;g252f073d1fb_0_722"/>
              <p:cNvSpPr/>
              <p:nvPr/>
            </p:nvSpPr>
            <p:spPr>
              <a:xfrm flipH="1">
                <a:off x="557029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g252f073d1fb_0_722"/>
              <p:cNvSpPr/>
              <p:nvPr/>
            </p:nvSpPr>
            <p:spPr>
              <a:xfrm flipH="1">
                <a:off x="557029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g252f073d1fb_0_722"/>
              <p:cNvSpPr/>
              <p:nvPr/>
            </p:nvSpPr>
            <p:spPr>
              <a:xfrm flipH="1">
                <a:off x="557029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3" name="Google Shape;223;g252f073d1fb_0_722"/>
            <p:cNvGrpSpPr/>
            <p:nvPr/>
          </p:nvGrpSpPr>
          <p:grpSpPr>
            <a:xfrm>
              <a:off x="5941652" y="4309200"/>
              <a:ext cx="231600" cy="834300"/>
              <a:chOff x="5941652" y="4309200"/>
              <a:chExt cx="231600" cy="834300"/>
            </a:xfrm>
          </p:grpSpPr>
          <p:sp>
            <p:nvSpPr>
              <p:cNvPr id="224" name="Google Shape;224;g252f073d1fb_0_722"/>
              <p:cNvSpPr/>
              <p:nvPr/>
            </p:nvSpPr>
            <p:spPr>
              <a:xfrm flipH="1">
                <a:off x="594165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g252f073d1fb_0_722"/>
              <p:cNvSpPr/>
              <p:nvPr/>
            </p:nvSpPr>
            <p:spPr>
              <a:xfrm flipH="1">
                <a:off x="5941652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g252f073d1fb_0_722"/>
              <p:cNvSpPr/>
              <p:nvPr/>
            </p:nvSpPr>
            <p:spPr>
              <a:xfrm flipH="1">
                <a:off x="594165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g252f073d1fb_0_722"/>
              <p:cNvSpPr/>
              <p:nvPr/>
            </p:nvSpPr>
            <p:spPr>
              <a:xfrm flipH="1">
                <a:off x="594165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8" name="Google Shape;228;g252f073d1fb_0_722"/>
            <p:cNvGrpSpPr/>
            <p:nvPr/>
          </p:nvGrpSpPr>
          <p:grpSpPr>
            <a:xfrm>
              <a:off x="6313006" y="4099200"/>
              <a:ext cx="231600" cy="1044300"/>
              <a:chOff x="6313006" y="4099200"/>
              <a:chExt cx="231600" cy="1044300"/>
            </a:xfrm>
          </p:grpSpPr>
          <p:sp>
            <p:nvSpPr>
              <p:cNvPr id="229" name="Google Shape;229;g252f073d1fb_0_722"/>
              <p:cNvSpPr/>
              <p:nvPr/>
            </p:nvSpPr>
            <p:spPr>
              <a:xfrm flipH="1">
                <a:off x="631300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g252f073d1fb_0_722"/>
              <p:cNvSpPr/>
              <p:nvPr/>
            </p:nvSpPr>
            <p:spPr>
              <a:xfrm flipH="1">
                <a:off x="631300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g252f073d1fb_0_722"/>
              <p:cNvSpPr/>
              <p:nvPr/>
            </p:nvSpPr>
            <p:spPr>
              <a:xfrm flipH="1">
                <a:off x="631300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g252f073d1fb_0_722"/>
              <p:cNvSpPr/>
              <p:nvPr/>
            </p:nvSpPr>
            <p:spPr>
              <a:xfrm flipH="1">
                <a:off x="6313006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g252f073d1fb_0_722"/>
              <p:cNvSpPr/>
              <p:nvPr/>
            </p:nvSpPr>
            <p:spPr>
              <a:xfrm flipH="1">
                <a:off x="631300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4" name="Google Shape;234;g252f073d1fb_0_722"/>
            <p:cNvGrpSpPr/>
            <p:nvPr/>
          </p:nvGrpSpPr>
          <p:grpSpPr>
            <a:xfrm>
              <a:off x="6684361" y="4309200"/>
              <a:ext cx="231600" cy="834300"/>
              <a:chOff x="6684361" y="4309200"/>
              <a:chExt cx="231600" cy="834300"/>
            </a:xfrm>
          </p:grpSpPr>
          <p:sp>
            <p:nvSpPr>
              <p:cNvPr id="235" name="Google Shape;235;g252f073d1fb_0_722"/>
              <p:cNvSpPr/>
              <p:nvPr/>
            </p:nvSpPr>
            <p:spPr>
              <a:xfrm flipH="1">
                <a:off x="668436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g252f073d1fb_0_722"/>
              <p:cNvSpPr/>
              <p:nvPr/>
            </p:nvSpPr>
            <p:spPr>
              <a:xfrm flipH="1">
                <a:off x="668436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g252f073d1fb_0_722"/>
              <p:cNvSpPr/>
              <p:nvPr/>
            </p:nvSpPr>
            <p:spPr>
              <a:xfrm flipH="1">
                <a:off x="668436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g252f073d1fb_0_722"/>
              <p:cNvSpPr/>
              <p:nvPr/>
            </p:nvSpPr>
            <p:spPr>
              <a:xfrm flipH="1">
                <a:off x="668436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9" name="Google Shape;239;g252f073d1fb_0_722"/>
            <p:cNvGrpSpPr/>
            <p:nvPr/>
          </p:nvGrpSpPr>
          <p:grpSpPr>
            <a:xfrm>
              <a:off x="7055715" y="4518900"/>
              <a:ext cx="231600" cy="624600"/>
              <a:chOff x="7055715" y="4518900"/>
              <a:chExt cx="231600" cy="624600"/>
            </a:xfrm>
          </p:grpSpPr>
          <p:sp>
            <p:nvSpPr>
              <p:cNvPr id="240" name="Google Shape;240;g252f073d1fb_0_722"/>
              <p:cNvSpPr/>
              <p:nvPr/>
            </p:nvSpPr>
            <p:spPr>
              <a:xfrm flipH="1">
                <a:off x="705571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g252f073d1fb_0_722"/>
              <p:cNvSpPr/>
              <p:nvPr/>
            </p:nvSpPr>
            <p:spPr>
              <a:xfrm flipH="1">
                <a:off x="705571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g252f073d1fb_0_722"/>
              <p:cNvSpPr/>
              <p:nvPr/>
            </p:nvSpPr>
            <p:spPr>
              <a:xfrm flipH="1">
                <a:off x="705571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3" name="Google Shape;243;g252f073d1fb_0_722"/>
            <p:cNvGrpSpPr/>
            <p:nvPr/>
          </p:nvGrpSpPr>
          <p:grpSpPr>
            <a:xfrm>
              <a:off x="7798424" y="4099200"/>
              <a:ext cx="231600" cy="1044300"/>
              <a:chOff x="7798424" y="4099200"/>
              <a:chExt cx="231600" cy="1044300"/>
            </a:xfrm>
          </p:grpSpPr>
          <p:sp>
            <p:nvSpPr>
              <p:cNvPr id="244" name="Google Shape;244;g252f073d1fb_0_722"/>
              <p:cNvSpPr/>
              <p:nvPr/>
            </p:nvSpPr>
            <p:spPr>
              <a:xfrm flipH="1">
                <a:off x="779842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g252f073d1fb_0_722"/>
              <p:cNvSpPr/>
              <p:nvPr/>
            </p:nvSpPr>
            <p:spPr>
              <a:xfrm flipH="1">
                <a:off x="779842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g252f073d1fb_0_722"/>
              <p:cNvSpPr/>
              <p:nvPr/>
            </p:nvSpPr>
            <p:spPr>
              <a:xfrm flipH="1">
                <a:off x="779842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g252f073d1fb_0_722"/>
              <p:cNvSpPr/>
              <p:nvPr/>
            </p:nvSpPr>
            <p:spPr>
              <a:xfrm flipH="1">
                <a:off x="7798424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g252f073d1fb_0_722"/>
              <p:cNvSpPr/>
              <p:nvPr/>
            </p:nvSpPr>
            <p:spPr>
              <a:xfrm flipH="1">
                <a:off x="779842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9" name="Google Shape;249;g252f073d1fb_0_722"/>
            <p:cNvGrpSpPr/>
            <p:nvPr/>
          </p:nvGrpSpPr>
          <p:grpSpPr>
            <a:xfrm>
              <a:off x="8169779" y="4309200"/>
              <a:ext cx="231600" cy="834300"/>
              <a:chOff x="8169779" y="4309200"/>
              <a:chExt cx="231600" cy="834300"/>
            </a:xfrm>
          </p:grpSpPr>
          <p:sp>
            <p:nvSpPr>
              <p:cNvPr id="250" name="Google Shape;250;g252f073d1fb_0_722"/>
              <p:cNvSpPr/>
              <p:nvPr/>
            </p:nvSpPr>
            <p:spPr>
              <a:xfrm flipH="1">
                <a:off x="81697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g252f073d1fb_0_722"/>
              <p:cNvSpPr/>
              <p:nvPr/>
            </p:nvSpPr>
            <p:spPr>
              <a:xfrm flipH="1">
                <a:off x="8169779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g252f073d1fb_0_722"/>
              <p:cNvSpPr/>
              <p:nvPr/>
            </p:nvSpPr>
            <p:spPr>
              <a:xfrm flipH="1">
                <a:off x="81697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g252f073d1fb_0_722"/>
              <p:cNvSpPr/>
              <p:nvPr/>
            </p:nvSpPr>
            <p:spPr>
              <a:xfrm flipH="1">
                <a:off x="81697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4" name="Google Shape;254;g252f073d1fb_0_722"/>
            <p:cNvGrpSpPr/>
            <p:nvPr/>
          </p:nvGrpSpPr>
          <p:grpSpPr>
            <a:xfrm>
              <a:off x="7427070" y="4309200"/>
              <a:ext cx="231600" cy="834300"/>
              <a:chOff x="7427070" y="4309200"/>
              <a:chExt cx="231600" cy="834300"/>
            </a:xfrm>
          </p:grpSpPr>
          <p:sp>
            <p:nvSpPr>
              <p:cNvPr id="255" name="Google Shape;255;g252f073d1fb_0_722"/>
              <p:cNvSpPr/>
              <p:nvPr/>
            </p:nvSpPr>
            <p:spPr>
              <a:xfrm flipH="1">
                <a:off x="7427070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g252f073d1fb_0_722"/>
              <p:cNvSpPr/>
              <p:nvPr/>
            </p:nvSpPr>
            <p:spPr>
              <a:xfrm flipH="1">
                <a:off x="7427070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g252f073d1fb_0_722"/>
              <p:cNvSpPr/>
              <p:nvPr/>
            </p:nvSpPr>
            <p:spPr>
              <a:xfrm flipH="1">
                <a:off x="7427070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g252f073d1fb_0_722"/>
              <p:cNvSpPr/>
              <p:nvPr/>
            </p:nvSpPr>
            <p:spPr>
              <a:xfrm flipH="1">
                <a:off x="7427070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9" name="Google Shape;259;g252f073d1fb_0_722"/>
            <p:cNvGrpSpPr/>
            <p:nvPr/>
          </p:nvGrpSpPr>
          <p:grpSpPr>
            <a:xfrm>
              <a:off x="8541133" y="4518900"/>
              <a:ext cx="231600" cy="624600"/>
              <a:chOff x="8541133" y="4518900"/>
              <a:chExt cx="231600" cy="624600"/>
            </a:xfrm>
          </p:grpSpPr>
          <p:sp>
            <p:nvSpPr>
              <p:cNvPr id="260" name="Google Shape;260;g252f073d1fb_0_722"/>
              <p:cNvSpPr/>
              <p:nvPr/>
            </p:nvSpPr>
            <p:spPr>
              <a:xfrm flipH="1">
                <a:off x="854113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g252f073d1fb_0_722"/>
              <p:cNvSpPr/>
              <p:nvPr/>
            </p:nvSpPr>
            <p:spPr>
              <a:xfrm flipH="1">
                <a:off x="854113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g252f073d1fb_0_722"/>
              <p:cNvSpPr/>
              <p:nvPr/>
            </p:nvSpPr>
            <p:spPr>
              <a:xfrm flipH="1">
                <a:off x="854113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3" name="Google Shape;263;g252f073d1fb_0_722"/>
            <p:cNvGrpSpPr/>
            <p:nvPr/>
          </p:nvGrpSpPr>
          <p:grpSpPr>
            <a:xfrm>
              <a:off x="8912488" y="4309200"/>
              <a:ext cx="231600" cy="834300"/>
              <a:chOff x="8912488" y="4309200"/>
              <a:chExt cx="231600" cy="834300"/>
            </a:xfrm>
          </p:grpSpPr>
          <p:sp>
            <p:nvSpPr>
              <p:cNvPr id="264" name="Google Shape;264;g252f073d1fb_0_722"/>
              <p:cNvSpPr/>
              <p:nvPr/>
            </p:nvSpPr>
            <p:spPr>
              <a:xfrm flipH="1">
                <a:off x="89124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g252f073d1fb_0_722"/>
              <p:cNvSpPr/>
              <p:nvPr/>
            </p:nvSpPr>
            <p:spPr>
              <a:xfrm flipH="1">
                <a:off x="89124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g252f073d1fb_0_722"/>
              <p:cNvSpPr/>
              <p:nvPr/>
            </p:nvSpPr>
            <p:spPr>
              <a:xfrm flipH="1">
                <a:off x="89124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g252f073d1fb_0_722"/>
              <p:cNvSpPr/>
              <p:nvPr/>
            </p:nvSpPr>
            <p:spPr>
              <a:xfrm flipH="1">
                <a:off x="89124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8" name="Google Shape;268;g252f073d1fb_0_722"/>
          <p:cNvSpPr txBox="1">
            <a:spLocks noGrp="1"/>
          </p:cNvSpPr>
          <p:nvPr>
            <p:ph type="title" hasCustomPrompt="1"/>
          </p:nvPr>
        </p:nvSpPr>
        <p:spPr>
          <a:xfrm>
            <a:off x="1388625" y="772725"/>
            <a:ext cx="6366900" cy="18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9" name="Google Shape;269;g252f073d1fb_0_722"/>
          <p:cNvSpPr txBox="1">
            <a:spLocks noGrp="1"/>
          </p:cNvSpPr>
          <p:nvPr>
            <p:ph type="body" idx="1"/>
          </p:nvPr>
        </p:nvSpPr>
        <p:spPr>
          <a:xfrm>
            <a:off x="1388625" y="2712300"/>
            <a:ext cx="6366900" cy="11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0" name="Google Shape;270;g252f073d1fb_0_722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52f073d1fb_0_852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chemeClr val="lt1"/>
        </a:soli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52f073d1fb_0_854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52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75" name="Google Shape;275;g252f073d1fb_0_854"/>
          <p:cNvSpPr txBox="1">
            <a:spLocks noGrp="1"/>
          </p:cNvSpPr>
          <p:nvPr>
            <p:ph type="title"/>
          </p:nvPr>
        </p:nvSpPr>
        <p:spPr>
          <a:xfrm>
            <a:off x="2878348" y="2162129"/>
            <a:ext cx="3387300" cy="8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6AC0"/>
              </a:buClr>
              <a:buSzPts val="3000"/>
              <a:buFont typeface="Open Sans"/>
              <a:buChar char="●"/>
              <a:defRPr sz="3000" b="1" i="0" u="none" strike="noStrike" cap="none">
                <a:solidFill>
                  <a:srgbClr val="0B6AC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6" name="Google Shape;276;g252f073d1fb_0_854"/>
          <p:cNvSpPr txBox="1">
            <a:spLocks noGrp="1"/>
          </p:cNvSpPr>
          <p:nvPr>
            <p:ph type="body" idx="1"/>
          </p:nvPr>
        </p:nvSpPr>
        <p:spPr>
          <a:xfrm>
            <a:off x="3341486" y="3210181"/>
            <a:ext cx="22644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E0225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E0225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01">
  <p:cSld name="Custom Layout 01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52f073d1fb_0_858"/>
          <p:cNvSpPr/>
          <p:nvPr/>
        </p:nvSpPr>
        <p:spPr>
          <a:xfrm rot="-1327637">
            <a:off x="-147227" y="-2491083"/>
            <a:ext cx="3712314" cy="3712314"/>
          </a:xfrm>
          <a:prstGeom prst="chord">
            <a:avLst>
              <a:gd name="adj1" fmla="val 2519339"/>
              <a:gd name="adj2" fmla="val 10955115"/>
            </a:avLst>
          </a:prstGeom>
          <a:solidFill>
            <a:srgbClr val="FE0225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g252f073d1fb_0_858"/>
          <p:cNvSpPr>
            <a:spLocks noGrp="1"/>
          </p:cNvSpPr>
          <p:nvPr>
            <p:ph type="pic" idx="2"/>
          </p:nvPr>
        </p:nvSpPr>
        <p:spPr>
          <a:xfrm>
            <a:off x="312924" y="818567"/>
            <a:ext cx="3506400" cy="35064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80" name="Google Shape;280;g252f073d1fb_0_858"/>
          <p:cNvSpPr/>
          <p:nvPr/>
        </p:nvSpPr>
        <p:spPr>
          <a:xfrm>
            <a:off x="0" y="4728156"/>
            <a:ext cx="9144000" cy="415500"/>
          </a:xfrm>
          <a:prstGeom prst="roundRect">
            <a:avLst>
              <a:gd name="adj" fmla="val 50000"/>
            </a:avLst>
          </a:prstGeom>
          <a:solidFill>
            <a:srgbClr val="00D0FF"/>
          </a:solidFill>
          <a:ln>
            <a:noFill/>
          </a:ln>
          <a:effectLst>
            <a:outerShdw blurRad="112308" dist="38100" dir="16200000" rotWithShape="0">
              <a:srgbClr val="000000">
                <a:alpha val="431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g252f073d1fb_0_858"/>
          <p:cNvSpPr/>
          <p:nvPr/>
        </p:nvSpPr>
        <p:spPr>
          <a:xfrm>
            <a:off x="1" y="4728156"/>
            <a:ext cx="1378500" cy="41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g252f073d1fb_0_858"/>
          <p:cNvSpPr/>
          <p:nvPr/>
        </p:nvSpPr>
        <p:spPr>
          <a:xfrm>
            <a:off x="7595038" y="4728156"/>
            <a:ext cx="1548900" cy="41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g252f073d1fb_0_858"/>
          <p:cNvSpPr txBox="1"/>
          <p:nvPr/>
        </p:nvSpPr>
        <p:spPr>
          <a:xfrm>
            <a:off x="7703596" y="4808870"/>
            <a:ext cx="542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rgbClr val="FE0225"/>
                </a:solidFill>
                <a:latin typeface="Roboto Light"/>
                <a:ea typeface="Roboto Light"/>
                <a:cs typeface="Roboto Light"/>
                <a:sym typeface="Roboto Light"/>
              </a:rPr>
              <a:t>PAGE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4" name="Google Shape;284;g252f073d1fb_0_858"/>
          <p:cNvCxnSpPr/>
          <p:nvPr/>
        </p:nvCxnSpPr>
        <p:spPr>
          <a:xfrm>
            <a:off x="8381525" y="4830304"/>
            <a:ext cx="0" cy="211200"/>
          </a:xfrm>
          <a:prstGeom prst="straightConnector1">
            <a:avLst/>
          </a:prstGeom>
          <a:noFill/>
          <a:ln w="38100" cap="flat" cmpd="sng">
            <a:solidFill>
              <a:srgbClr val="FE022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5" name="Google Shape;285;g252f073d1fb_0_858"/>
          <p:cNvSpPr/>
          <p:nvPr/>
        </p:nvSpPr>
        <p:spPr>
          <a:xfrm>
            <a:off x="8552913" y="4728156"/>
            <a:ext cx="591087" cy="415376"/>
          </a:xfrm>
          <a:custGeom>
            <a:avLst/>
            <a:gdLst/>
            <a:ahLst/>
            <a:cxnLst/>
            <a:rect l="l" t="t" r="r" b="b"/>
            <a:pathLst>
              <a:path w="788116" h="451496" extrusionOk="0">
                <a:moveTo>
                  <a:pt x="225748" y="0"/>
                </a:moveTo>
                <a:lnTo>
                  <a:pt x="788116" y="0"/>
                </a:lnTo>
                <a:lnTo>
                  <a:pt x="788116" y="451496"/>
                </a:lnTo>
                <a:lnTo>
                  <a:pt x="225748" y="451496"/>
                </a:lnTo>
                <a:cubicBezTo>
                  <a:pt x="101071" y="451496"/>
                  <a:pt x="0" y="350425"/>
                  <a:pt x="0" y="225748"/>
                </a:cubicBezTo>
                <a:cubicBezTo>
                  <a:pt x="0" y="101071"/>
                  <a:pt x="101071" y="0"/>
                  <a:pt x="225748" y="0"/>
                </a:cubicBezTo>
                <a:close/>
              </a:path>
            </a:pathLst>
          </a:custGeom>
          <a:solidFill>
            <a:srgbClr val="00D0FF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g252f073d1fb_0_858"/>
          <p:cNvSpPr txBox="1">
            <a:spLocks noGrp="1"/>
          </p:cNvSpPr>
          <p:nvPr>
            <p:ph type="title"/>
          </p:nvPr>
        </p:nvSpPr>
        <p:spPr>
          <a:xfrm>
            <a:off x="4127587" y="503330"/>
            <a:ext cx="4837200" cy="8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6AC0"/>
              </a:buClr>
              <a:buSzPts val="3000"/>
              <a:buFont typeface="Open Sans"/>
              <a:buChar char="●"/>
              <a:defRPr sz="3000" b="1" i="0" u="none" strike="noStrike" cap="none">
                <a:solidFill>
                  <a:srgbClr val="0B6AC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7" name="Google Shape;287;g252f073d1fb_0_858"/>
          <p:cNvSpPr txBox="1">
            <a:spLocks noGrp="1"/>
          </p:cNvSpPr>
          <p:nvPr>
            <p:ph type="body" idx="1"/>
          </p:nvPr>
        </p:nvSpPr>
        <p:spPr>
          <a:xfrm>
            <a:off x="4127586" y="1442791"/>
            <a:ext cx="4837200" cy="28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288" name="Google Shape;288;g252f073d1fb_0_858" descr="A picture containing text, clip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469" y="4728156"/>
            <a:ext cx="1275588" cy="420018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g252f073d1fb_0_858"/>
          <p:cNvSpPr txBox="1"/>
          <p:nvPr/>
        </p:nvSpPr>
        <p:spPr>
          <a:xfrm>
            <a:off x="8578647" y="4800664"/>
            <a:ext cx="5655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sz="14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02">
  <p:cSld name="Custom Layout 02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52f073d1fb_0_871"/>
          <p:cNvSpPr/>
          <p:nvPr/>
        </p:nvSpPr>
        <p:spPr>
          <a:xfrm>
            <a:off x="5915025" y="0"/>
            <a:ext cx="3228900" cy="5143500"/>
          </a:xfrm>
          <a:prstGeom prst="rect">
            <a:avLst/>
          </a:prstGeom>
          <a:solidFill>
            <a:srgbClr val="FE0225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g252f073d1fb_0_871"/>
          <p:cNvSpPr>
            <a:spLocks noGrp="1"/>
          </p:cNvSpPr>
          <p:nvPr>
            <p:ph type="pic" idx="2"/>
          </p:nvPr>
        </p:nvSpPr>
        <p:spPr>
          <a:xfrm>
            <a:off x="4757738" y="885825"/>
            <a:ext cx="3372000" cy="3372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93" name="Google Shape;293;g252f073d1fb_0_871"/>
          <p:cNvSpPr txBox="1">
            <a:spLocks noGrp="1"/>
          </p:cNvSpPr>
          <p:nvPr>
            <p:ph type="title"/>
          </p:nvPr>
        </p:nvSpPr>
        <p:spPr>
          <a:xfrm>
            <a:off x="338853" y="467168"/>
            <a:ext cx="4047300" cy="8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6AC0"/>
              </a:buClr>
              <a:buSzPts val="3000"/>
              <a:buFont typeface="Open Sans"/>
              <a:buChar char="●"/>
              <a:defRPr sz="3000" b="1" i="0" u="none" strike="noStrike" cap="none">
                <a:solidFill>
                  <a:srgbClr val="0B6AC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4" name="Google Shape;294;g252f073d1fb_0_871"/>
          <p:cNvSpPr txBox="1">
            <a:spLocks noGrp="1"/>
          </p:cNvSpPr>
          <p:nvPr>
            <p:ph type="body" idx="1"/>
          </p:nvPr>
        </p:nvSpPr>
        <p:spPr>
          <a:xfrm>
            <a:off x="338852" y="1406630"/>
            <a:ext cx="4047300" cy="14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g252f073d1fb_0_871"/>
          <p:cNvSpPr txBox="1">
            <a:spLocks noGrp="1"/>
          </p:cNvSpPr>
          <p:nvPr>
            <p:ph type="body" idx="3"/>
          </p:nvPr>
        </p:nvSpPr>
        <p:spPr>
          <a:xfrm>
            <a:off x="338852" y="3074338"/>
            <a:ext cx="4047300" cy="14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6" name="Google Shape;296;g252f073d1fb_0_871"/>
          <p:cNvSpPr/>
          <p:nvPr/>
        </p:nvSpPr>
        <p:spPr>
          <a:xfrm>
            <a:off x="0" y="4728156"/>
            <a:ext cx="9144000" cy="415500"/>
          </a:xfrm>
          <a:prstGeom prst="roundRect">
            <a:avLst>
              <a:gd name="adj" fmla="val 50000"/>
            </a:avLst>
          </a:prstGeom>
          <a:solidFill>
            <a:srgbClr val="00D0FF"/>
          </a:solidFill>
          <a:ln>
            <a:noFill/>
          </a:ln>
          <a:effectLst>
            <a:outerShdw blurRad="112308" dist="38100" dir="16200000" rotWithShape="0">
              <a:srgbClr val="000000">
                <a:alpha val="431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g252f073d1fb_0_871"/>
          <p:cNvSpPr/>
          <p:nvPr/>
        </p:nvSpPr>
        <p:spPr>
          <a:xfrm>
            <a:off x="1" y="4728156"/>
            <a:ext cx="1378500" cy="41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g252f073d1fb_0_871"/>
          <p:cNvSpPr/>
          <p:nvPr/>
        </p:nvSpPr>
        <p:spPr>
          <a:xfrm>
            <a:off x="7595038" y="4728156"/>
            <a:ext cx="1548900" cy="41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g252f073d1fb_0_871"/>
          <p:cNvSpPr txBox="1"/>
          <p:nvPr/>
        </p:nvSpPr>
        <p:spPr>
          <a:xfrm>
            <a:off x="7703596" y="4808870"/>
            <a:ext cx="542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rgbClr val="FE0225"/>
                </a:solidFill>
                <a:latin typeface="Roboto Light"/>
                <a:ea typeface="Roboto Light"/>
                <a:cs typeface="Roboto Light"/>
                <a:sym typeface="Roboto Light"/>
              </a:rPr>
              <a:t>PAGE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0" name="Google Shape;300;g252f073d1fb_0_871"/>
          <p:cNvCxnSpPr/>
          <p:nvPr/>
        </p:nvCxnSpPr>
        <p:spPr>
          <a:xfrm>
            <a:off x="8381525" y="4830304"/>
            <a:ext cx="0" cy="211200"/>
          </a:xfrm>
          <a:prstGeom prst="straightConnector1">
            <a:avLst/>
          </a:prstGeom>
          <a:noFill/>
          <a:ln w="38100" cap="flat" cmpd="sng">
            <a:solidFill>
              <a:srgbClr val="FE022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1" name="Google Shape;301;g252f073d1fb_0_871"/>
          <p:cNvSpPr/>
          <p:nvPr/>
        </p:nvSpPr>
        <p:spPr>
          <a:xfrm>
            <a:off x="8552913" y="4728156"/>
            <a:ext cx="591087" cy="415376"/>
          </a:xfrm>
          <a:custGeom>
            <a:avLst/>
            <a:gdLst/>
            <a:ahLst/>
            <a:cxnLst/>
            <a:rect l="l" t="t" r="r" b="b"/>
            <a:pathLst>
              <a:path w="788116" h="451496" extrusionOk="0">
                <a:moveTo>
                  <a:pt x="225748" y="0"/>
                </a:moveTo>
                <a:lnTo>
                  <a:pt x="788116" y="0"/>
                </a:lnTo>
                <a:lnTo>
                  <a:pt x="788116" y="451496"/>
                </a:lnTo>
                <a:lnTo>
                  <a:pt x="225748" y="451496"/>
                </a:lnTo>
                <a:cubicBezTo>
                  <a:pt x="101071" y="451496"/>
                  <a:pt x="0" y="350425"/>
                  <a:pt x="0" y="225748"/>
                </a:cubicBezTo>
                <a:cubicBezTo>
                  <a:pt x="0" y="101071"/>
                  <a:pt x="101071" y="0"/>
                  <a:pt x="225748" y="0"/>
                </a:cubicBezTo>
                <a:close/>
              </a:path>
            </a:pathLst>
          </a:custGeom>
          <a:solidFill>
            <a:srgbClr val="00D0FF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2" name="Google Shape;302;g252f073d1fb_0_871" descr="A picture containing text, clip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469" y="4728156"/>
            <a:ext cx="1275588" cy="420018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g252f073d1fb_0_871"/>
          <p:cNvSpPr txBox="1"/>
          <p:nvPr/>
        </p:nvSpPr>
        <p:spPr>
          <a:xfrm>
            <a:off x="8578647" y="4800664"/>
            <a:ext cx="5655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sz="14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03">
  <p:cSld name="Custom Layout 03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52f073d1fb_0_885"/>
          <p:cNvSpPr/>
          <p:nvPr/>
        </p:nvSpPr>
        <p:spPr>
          <a:xfrm>
            <a:off x="3771900" y="0"/>
            <a:ext cx="5586600" cy="5143500"/>
          </a:xfrm>
          <a:prstGeom prst="parallelogram">
            <a:avLst>
              <a:gd name="adj" fmla="val 54843"/>
            </a:avLst>
          </a:prstGeom>
          <a:solidFill>
            <a:srgbClr val="FE0225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g252f073d1fb_0_885"/>
          <p:cNvSpPr>
            <a:spLocks noGrp="1"/>
          </p:cNvSpPr>
          <p:nvPr>
            <p:ph type="pic" idx="2"/>
          </p:nvPr>
        </p:nvSpPr>
        <p:spPr>
          <a:xfrm>
            <a:off x="4572000" y="479513"/>
            <a:ext cx="3557700" cy="41847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07" name="Google Shape;307;g252f073d1fb_0_885"/>
          <p:cNvSpPr txBox="1">
            <a:spLocks noGrp="1"/>
          </p:cNvSpPr>
          <p:nvPr>
            <p:ph type="title"/>
          </p:nvPr>
        </p:nvSpPr>
        <p:spPr>
          <a:xfrm>
            <a:off x="338853" y="467168"/>
            <a:ext cx="4047300" cy="8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6AC0"/>
              </a:buClr>
              <a:buSzPts val="3000"/>
              <a:buFont typeface="Open Sans"/>
              <a:buChar char="●"/>
              <a:defRPr sz="3000" b="1" i="0" u="none" strike="noStrike" cap="none">
                <a:solidFill>
                  <a:srgbClr val="0B6AC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8" name="Google Shape;308;g252f073d1fb_0_885"/>
          <p:cNvSpPr txBox="1">
            <a:spLocks noGrp="1"/>
          </p:cNvSpPr>
          <p:nvPr>
            <p:ph type="body" idx="1"/>
          </p:nvPr>
        </p:nvSpPr>
        <p:spPr>
          <a:xfrm>
            <a:off x="338852" y="1406630"/>
            <a:ext cx="4047300" cy="8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09" name="Google Shape;309;g252f073d1fb_0_885"/>
          <p:cNvSpPr txBox="1">
            <a:spLocks noGrp="1"/>
          </p:cNvSpPr>
          <p:nvPr>
            <p:ph type="body" idx="3"/>
          </p:nvPr>
        </p:nvSpPr>
        <p:spPr>
          <a:xfrm>
            <a:off x="338851" y="2430574"/>
            <a:ext cx="4047300" cy="8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10" name="Google Shape;310;g252f073d1fb_0_885"/>
          <p:cNvSpPr txBox="1">
            <a:spLocks noGrp="1"/>
          </p:cNvSpPr>
          <p:nvPr>
            <p:ph type="body" idx="4"/>
          </p:nvPr>
        </p:nvSpPr>
        <p:spPr>
          <a:xfrm>
            <a:off x="338851" y="3454516"/>
            <a:ext cx="4047300" cy="8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11" name="Google Shape;311;g252f073d1fb_0_885"/>
          <p:cNvSpPr/>
          <p:nvPr/>
        </p:nvSpPr>
        <p:spPr>
          <a:xfrm>
            <a:off x="0" y="4728156"/>
            <a:ext cx="9144000" cy="415500"/>
          </a:xfrm>
          <a:prstGeom prst="roundRect">
            <a:avLst>
              <a:gd name="adj" fmla="val 50000"/>
            </a:avLst>
          </a:prstGeom>
          <a:solidFill>
            <a:srgbClr val="00D0FF"/>
          </a:solidFill>
          <a:ln>
            <a:noFill/>
          </a:ln>
          <a:effectLst>
            <a:outerShdw blurRad="112308" dist="38100" dir="16200000" rotWithShape="0">
              <a:srgbClr val="000000">
                <a:alpha val="431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g252f073d1fb_0_885"/>
          <p:cNvSpPr/>
          <p:nvPr/>
        </p:nvSpPr>
        <p:spPr>
          <a:xfrm>
            <a:off x="1" y="4728156"/>
            <a:ext cx="1378500" cy="41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g252f073d1fb_0_885"/>
          <p:cNvSpPr/>
          <p:nvPr/>
        </p:nvSpPr>
        <p:spPr>
          <a:xfrm>
            <a:off x="7595038" y="4728156"/>
            <a:ext cx="1548900" cy="41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g252f073d1fb_0_885"/>
          <p:cNvSpPr txBox="1"/>
          <p:nvPr/>
        </p:nvSpPr>
        <p:spPr>
          <a:xfrm>
            <a:off x="7703596" y="4808870"/>
            <a:ext cx="542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rgbClr val="FE0225"/>
                </a:solidFill>
                <a:latin typeface="Roboto Light"/>
                <a:ea typeface="Roboto Light"/>
                <a:cs typeface="Roboto Light"/>
                <a:sym typeface="Roboto Light"/>
              </a:rPr>
              <a:t>PAGE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5" name="Google Shape;315;g252f073d1fb_0_885"/>
          <p:cNvCxnSpPr/>
          <p:nvPr/>
        </p:nvCxnSpPr>
        <p:spPr>
          <a:xfrm>
            <a:off x="8381525" y="4830304"/>
            <a:ext cx="0" cy="211200"/>
          </a:xfrm>
          <a:prstGeom prst="straightConnector1">
            <a:avLst/>
          </a:prstGeom>
          <a:noFill/>
          <a:ln w="38100" cap="flat" cmpd="sng">
            <a:solidFill>
              <a:srgbClr val="FE022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6" name="Google Shape;316;g252f073d1fb_0_885"/>
          <p:cNvSpPr/>
          <p:nvPr/>
        </p:nvSpPr>
        <p:spPr>
          <a:xfrm>
            <a:off x="8552913" y="4728156"/>
            <a:ext cx="591087" cy="415376"/>
          </a:xfrm>
          <a:custGeom>
            <a:avLst/>
            <a:gdLst/>
            <a:ahLst/>
            <a:cxnLst/>
            <a:rect l="l" t="t" r="r" b="b"/>
            <a:pathLst>
              <a:path w="788116" h="451496" extrusionOk="0">
                <a:moveTo>
                  <a:pt x="225748" y="0"/>
                </a:moveTo>
                <a:lnTo>
                  <a:pt x="788116" y="0"/>
                </a:lnTo>
                <a:lnTo>
                  <a:pt x="788116" y="451496"/>
                </a:lnTo>
                <a:lnTo>
                  <a:pt x="225748" y="451496"/>
                </a:lnTo>
                <a:cubicBezTo>
                  <a:pt x="101071" y="451496"/>
                  <a:pt x="0" y="350425"/>
                  <a:pt x="0" y="225748"/>
                </a:cubicBezTo>
                <a:cubicBezTo>
                  <a:pt x="0" y="101071"/>
                  <a:pt x="101071" y="0"/>
                  <a:pt x="225748" y="0"/>
                </a:cubicBezTo>
                <a:close/>
              </a:path>
            </a:pathLst>
          </a:custGeom>
          <a:solidFill>
            <a:srgbClr val="00D0FF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7" name="Google Shape;317;g252f073d1fb_0_885" descr="A picture containing text, clip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469" y="4728156"/>
            <a:ext cx="1275588" cy="420018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g252f073d1fb_0_885"/>
          <p:cNvSpPr txBox="1"/>
          <p:nvPr/>
        </p:nvSpPr>
        <p:spPr>
          <a:xfrm>
            <a:off x="8578647" y="4800664"/>
            <a:ext cx="5655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sz="14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04">
  <p:cSld name="Custom Layout 04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52f073d1fb_0_900"/>
          <p:cNvSpPr>
            <a:spLocks noGrp="1"/>
          </p:cNvSpPr>
          <p:nvPr>
            <p:ph type="pic" idx="2"/>
          </p:nvPr>
        </p:nvSpPr>
        <p:spPr>
          <a:xfrm>
            <a:off x="-3434266" y="-1177763"/>
            <a:ext cx="7482600" cy="74826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21" name="Google Shape;321;g252f073d1fb_0_900"/>
          <p:cNvSpPr txBox="1">
            <a:spLocks noGrp="1"/>
          </p:cNvSpPr>
          <p:nvPr>
            <p:ph type="title"/>
          </p:nvPr>
        </p:nvSpPr>
        <p:spPr>
          <a:xfrm>
            <a:off x="4198126" y="481164"/>
            <a:ext cx="4633800" cy="8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6AC0"/>
              </a:buClr>
              <a:buSzPts val="3000"/>
              <a:buFont typeface="Open Sans"/>
              <a:buChar char="●"/>
              <a:defRPr sz="3000" b="1" i="0" u="none" strike="noStrike" cap="none">
                <a:solidFill>
                  <a:srgbClr val="0B6AC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2" name="Google Shape;322;g252f073d1fb_0_900"/>
          <p:cNvSpPr txBox="1">
            <a:spLocks noGrp="1"/>
          </p:cNvSpPr>
          <p:nvPr>
            <p:ph type="body" idx="1"/>
          </p:nvPr>
        </p:nvSpPr>
        <p:spPr>
          <a:xfrm>
            <a:off x="4198126" y="1515319"/>
            <a:ext cx="2226000" cy="13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3" name="Google Shape;323;g252f073d1fb_0_900"/>
          <p:cNvSpPr txBox="1">
            <a:spLocks noGrp="1"/>
          </p:cNvSpPr>
          <p:nvPr>
            <p:ph type="body" idx="3"/>
          </p:nvPr>
        </p:nvSpPr>
        <p:spPr>
          <a:xfrm>
            <a:off x="6605749" y="1515319"/>
            <a:ext cx="2226000" cy="13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4" name="Google Shape;324;g252f073d1fb_0_900"/>
          <p:cNvSpPr txBox="1">
            <a:spLocks noGrp="1"/>
          </p:cNvSpPr>
          <p:nvPr>
            <p:ph type="body" idx="4"/>
          </p:nvPr>
        </p:nvSpPr>
        <p:spPr>
          <a:xfrm>
            <a:off x="4198126" y="3048730"/>
            <a:ext cx="2226000" cy="13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5" name="Google Shape;325;g252f073d1fb_0_900"/>
          <p:cNvSpPr txBox="1">
            <a:spLocks noGrp="1"/>
          </p:cNvSpPr>
          <p:nvPr>
            <p:ph type="body" idx="5"/>
          </p:nvPr>
        </p:nvSpPr>
        <p:spPr>
          <a:xfrm>
            <a:off x="6605749" y="3048730"/>
            <a:ext cx="2226000" cy="13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6" name="Google Shape;326;g252f073d1fb_0_900"/>
          <p:cNvSpPr/>
          <p:nvPr/>
        </p:nvSpPr>
        <p:spPr>
          <a:xfrm>
            <a:off x="0" y="4728156"/>
            <a:ext cx="9144000" cy="415500"/>
          </a:xfrm>
          <a:prstGeom prst="roundRect">
            <a:avLst>
              <a:gd name="adj" fmla="val 50000"/>
            </a:avLst>
          </a:prstGeom>
          <a:solidFill>
            <a:srgbClr val="00D0FF"/>
          </a:solidFill>
          <a:ln>
            <a:noFill/>
          </a:ln>
          <a:effectLst>
            <a:outerShdw blurRad="112308" dist="38100" dir="16200000" rotWithShape="0">
              <a:srgbClr val="000000">
                <a:alpha val="431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g252f073d1fb_0_900"/>
          <p:cNvSpPr/>
          <p:nvPr/>
        </p:nvSpPr>
        <p:spPr>
          <a:xfrm>
            <a:off x="1" y="4728156"/>
            <a:ext cx="1378500" cy="41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g252f073d1fb_0_900"/>
          <p:cNvSpPr/>
          <p:nvPr/>
        </p:nvSpPr>
        <p:spPr>
          <a:xfrm>
            <a:off x="7595038" y="4728156"/>
            <a:ext cx="1548900" cy="41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g252f073d1fb_0_900"/>
          <p:cNvSpPr txBox="1"/>
          <p:nvPr/>
        </p:nvSpPr>
        <p:spPr>
          <a:xfrm>
            <a:off x="7703596" y="4808870"/>
            <a:ext cx="542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rgbClr val="FE0225"/>
                </a:solidFill>
                <a:latin typeface="Roboto Light"/>
                <a:ea typeface="Roboto Light"/>
                <a:cs typeface="Roboto Light"/>
                <a:sym typeface="Roboto Light"/>
              </a:rPr>
              <a:t>PAGE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0" name="Google Shape;330;g252f073d1fb_0_900"/>
          <p:cNvCxnSpPr/>
          <p:nvPr/>
        </p:nvCxnSpPr>
        <p:spPr>
          <a:xfrm>
            <a:off x="8381525" y="4830304"/>
            <a:ext cx="0" cy="211200"/>
          </a:xfrm>
          <a:prstGeom prst="straightConnector1">
            <a:avLst/>
          </a:prstGeom>
          <a:noFill/>
          <a:ln w="38100" cap="flat" cmpd="sng">
            <a:solidFill>
              <a:srgbClr val="FE022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1" name="Google Shape;331;g252f073d1fb_0_900"/>
          <p:cNvSpPr/>
          <p:nvPr/>
        </p:nvSpPr>
        <p:spPr>
          <a:xfrm>
            <a:off x="8552913" y="4728156"/>
            <a:ext cx="591087" cy="415376"/>
          </a:xfrm>
          <a:custGeom>
            <a:avLst/>
            <a:gdLst/>
            <a:ahLst/>
            <a:cxnLst/>
            <a:rect l="l" t="t" r="r" b="b"/>
            <a:pathLst>
              <a:path w="788116" h="451496" extrusionOk="0">
                <a:moveTo>
                  <a:pt x="225748" y="0"/>
                </a:moveTo>
                <a:lnTo>
                  <a:pt x="788116" y="0"/>
                </a:lnTo>
                <a:lnTo>
                  <a:pt x="788116" y="451496"/>
                </a:lnTo>
                <a:lnTo>
                  <a:pt x="225748" y="451496"/>
                </a:lnTo>
                <a:cubicBezTo>
                  <a:pt x="101071" y="451496"/>
                  <a:pt x="0" y="350425"/>
                  <a:pt x="0" y="225748"/>
                </a:cubicBezTo>
                <a:cubicBezTo>
                  <a:pt x="0" y="101071"/>
                  <a:pt x="101071" y="0"/>
                  <a:pt x="225748" y="0"/>
                </a:cubicBezTo>
                <a:close/>
              </a:path>
            </a:pathLst>
          </a:custGeom>
          <a:solidFill>
            <a:srgbClr val="00D0FF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2" name="Google Shape;332;g252f073d1fb_0_900" descr="A picture containing text, clip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469" y="4728156"/>
            <a:ext cx="1275588" cy="420018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g252f073d1fb_0_900"/>
          <p:cNvSpPr txBox="1"/>
          <p:nvPr/>
        </p:nvSpPr>
        <p:spPr>
          <a:xfrm>
            <a:off x="8578647" y="4800664"/>
            <a:ext cx="5655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sz="14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05">
  <p:cSld name="Custom Layout 05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52f073d1fb_0_915"/>
          <p:cNvSpPr/>
          <p:nvPr/>
        </p:nvSpPr>
        <p:spPr>
          <a:xfrm>
            <a:off x="166232" y="-2171700"/>
            <a:ext cx="4343400" cy="4343400"/>
          </a:xfrm>
          <a:prstGeom prst="diamond">
            <a:avLst/>
          </a:prstGeom>
          <a:solidFill>
            <a:srgbClr val="FE0225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g252f073d1fb_0_915"/>
          <p:cNvSpPr>
            <a:spLocks noGrp="1"/>
          </p:cNvSpPr>
          <p:nvPr>
            <p:ph type="pic" idx="2"/>
          </p:nvPr>
        </p:nvSpPr>
        <p:spPr>
          <a:xfrm>
            <a:off x="166232" y="400050"/>
            <a:ext cx="4343400" cy="43434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37" name="Google Shape;337;g252f073d1fb_0_915"/>
          <p:cNvSpPr txBox="1">
            <a:spLocks noGrp="1"/>
          </p:cNvSpPr>
          <p:nvPr>
            <p:ph type="title"/>
          </p:nvPr>
        </p:nvSpPr>
        <p:spPr>
          <a:xfrm>
            <a:off x="4634369" y="481164"/>
            <a:ext cx="4197300" cy="8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6AC0"/>
              </a:buClr>
              <a:buSzPts val="3000"/>
              <a:buFont typeface="Open Sans"/>
              <a:buChar char="●"/>
              <a:defRPr sz="3000" b="1" i="0" u="none" strike="noStrike" cap="none">
                <a:solidFill>
                  <a:srgbClr val="0B6AC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8" name="Google Shape;338;g252f073d1fb_0_915"/>
          <p:cNvSpPr txBox="1">
            <a:spLocks noGrp="1"/>
          </p:cNvSpPr>
          <p:nvPr>
            <p:ph type="body" idx="1"/>
          </p:nvPr>
        </p:nvSpPr>
        <p:spPr>
          <a:xfrm>
            <a:off x="4634369" y="1515319"/>
            <a:ext cx="41973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39" name="Google Shape;339;g252f073d1fb_0_915"/>
          <p:cNvSpPr txBox="1">
            <a:spLocks noGrp="1"/>
          </p:cNvSpPr>
          <p:nvPr>
            <p:ph type="body" idx="3"/>
          </p:nvPr>
        </p:nvSpPr>
        <p:spPr>
          <a:xfrm>
            <a:off x="4634369" y="2143969"/>
            <a:ext cx="41973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40" name="Google Shape;340;g252f073d1fb_0_915"/>
          <p:cNvSpPr txBox="1">
            <a:spLocks noGrp="1"/>
          </p:cNvSpPr>
          <p:nvPr>
            <p:ph type="body" idx="4"/>
          </p:nvPr>
        </p:nvSpPr>
        <p:spPr>
          <a:xfrm>
            <a:off x="4634369" y="2772620"/>
            <a:ext cx="41973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41" name="Google Shape;341;g252f073d1fb_0_915"/>
          <p:cNvSpPr txBox="1">
            <a:spLocks noGrp="1"/>
          </p:cNvSpPr>
          <p:nvPr>
            <p:ph type="body" idx="5"/>
          </p:nvPr>
        </p:nvSpPr>
        <p:spPr>
          <a:xfrm>
            <a:off x="4634369" y="3401270"/>
            <a:ext cx="41973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42" name="Google Shape;342;g252f073d1fb_0_915"/>
          <p:cNvSpPr txBox="1">
            <a:spLocks noGrp="1"/>
          </p:cNvSpPr>
          <p:nvPr>
            <p:ph type="body" idx="6"/>
          </p:nvPr>
        </p:nvSpPr>
        <p:spPr>
          <a:xfrm>
            <a:off x="4634369" y="4029920"/>
            <a:ext cx="41973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43" name="Google Shape;343;g252f073d1fb_0_915"/>
          <p:cNvSpPr/>
          <p:nvPr/>
        </p:nvSpPr>
        <p:spPr>
          <a:xfrm>
            <a:off x="0" y="4728156"/>
            <a:ext cx="9144000" cy="415500"/>
          </a:xfrm>
          <a:prstGeom prst="roundRect">
            <a:avLst>
              <a:gd name="adj" fmla="val 50000"/>
            </a:avLst>
          </a:prstGeom>
          <a:solidFill>
            <a:srgbClr val="00D0FF"/>
          </a:solidFill>
          <a:ln>
            <a:noFill/>
          </a:ln>
          <a:effectLst>
            <a:outerShdw blurRad="112308" dist="38100" dir="16200000" rotWithShape="0">
              <a:srgbClr val="000000">
                <a:alpha val="431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g252f073d1fb_0_915"/>
          <p:cNvSpPr/>
          <p:nvPr/>
        </p:nvSpPr>
        <p:spPr>
          <a:xfrm>
            <a:off x="1" y="4728156"/>
            <a:ext cx="1378500" cy="41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g252f073d1fb_0_915"/>
          <p:cNvSpPr/>
          <p:nvPr/>
        </p:nvSpPr>
        <p:spPr>
          <a:xfrm>
            <a:off x="7595038" y="4728156"/>
            <a:ext cx="1548900" cy="41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g252f073d1fb_0_915"/>
          <p:cNvSpPr txBox="1"/>
          <p:nvPr/>
        </p:nvSpPr>
        <p:spPr>
          <a:xfrm>
            <a:off x="7703596" y="4808870"/>
            <a:ext cx="542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rgbClr val="FE0225"/>
                </a:solidFill>
                <a:latin typeface="Roboto Light"/>
                <a:ea typeface="Roboto Light"/>
                <a:cs typeface="Roboto Light"/>
                <a:sym typeface="Roboto Light"/>
              </a:rPr>
              <a:t>PAGE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7" name="Google Shape;347;g252f073d1fb_0_915"/>
          <p:cNvCxnSpPr/>
          <p:nvPr/>
        </p:nvCxnSpPr>
        <p:spPr>
          <a:xfrm>
            <a:off x="8381525" y="4830304"/>
            <a:ext cx="0" cy="211200"/>
          </a:xfrm>
          <a:prstGeom prst="straightConnector1">
            <a:avLst/>
          </a:prstGeom>
          <a:noFill/>
          <a:ln w="38100" cap="flat" cmpd="sng">
            <a:solidFill>
              <a:srgbClr val="FE022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8" name="Google Shape;348;g252f073d1fb_0_915"/>
          <p:cNvSpPr/>
          <p:nvPr/>
        </p:nvSpPr>
        <p:spPr>
          <a:xfrm>
            <a:off x="8552913" y="4728156"/>
            <a:ext cx="591087" cy="415376"/>
          </a:xfrm>
          <a:custGeom>
            <a:avLst/>
            <a:gdLst/>
            <a:ahLst/>
            <a:cxnLst/>
            <a:rect l="l" t="t" r="r" b="b"/>
            <a:pathLst>
              <a:path w="788116" h="451496" extrusionOk="0">
                <a:moveTo>
                  <a:pt x="225748" y="0"/>
                </a:moveTo>
                <a:lnTo>
                  <a:pt x="788116" y="0"/>
                </a:lnTo>
                <a:lnTo>
                  <a:pt x="788116" y="451496"/>
                </a:lnTo>
                <a:lnTo>
                  <a:pt x="225748" y="451496"/>
                </a:lnTo>
                <a:cubicBezTo>
                  <a:pt x="101071" y="451496"/>
                  <a:pt x="0" y="350425"/>
                  <a:pt x="0" y="225748"/>
                </a:cubicBezTo>
                <a:cubicBezTo>
                  <a:pt x="0" y="101071"/>
                  <a:pt x="101071" y="0"/>
                  <a:pt x="225748" y="0"/>
                </a:cubicBezTo>
                <a:close/>
              </a:path>
            </a:pathLst>
          </a:custGeom>
          <a:solidFill>
            <a:srgbClr val="00D0FF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9" name="Google Shape;349;g252f073d1fb_0_915" descr="A picture containing text, clip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469" y="4728156"/>
            <a:ext cx="1275588" cy="420018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g252f073d1fb_0_915"/>
          <p:cNvSpPr txBox="1"/>
          <p:nvPr/>
        </p:nvSpPr>
        <p:spPr>
          <a:xfrm>
            <a:off x="8578647" y="4800664"/>
            <a:ext cx="5655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sz="14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06">
  <p:cSld name="Custom Layout 06">
    <p:bg>
      <p:bgPr>
        <a:solidFill>
          <a:srgbClr val="FE0225"/>
        </a:solid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52f073d1fb_0_932"/>
          <p:cNvSpPr>
            <a:spLocks noGrp="1"/>
          </p:cNvSpPr>
          <p:nvPr>
            <p:ph type="pic" idx="2"/>
          </p:nvPr>
        </p:nvSpPr>
        <p:spPr>
          <a:xfrm>
            <a:off x="415715" y="230095"/>
            <a:ext cx="2017200" cy="20718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53" name="Google Shape;353;g252f073d1fb_0_932"/>
          <p:cNvSpPr>
            <a:spLocks noGrp="1"/>
          </p:cNvSpPr>
          <p:nvPr>
            <p:ph type="pic" idx="3"/>
          </p:nvPr>
        </p:nvSpPr>
        <p:spPr>
          <a:xfrm>
            <a:off x="2601703" y="230095"/>
            <a:ext cx="2017200" cy="20718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54" name="Google Shape;354;g252f073d1fb_0_932"/>
          <p:cNvSpPr>
            <a:spLocks noGrp="1"/>
          </p:cNvSpPr>
          <p:nvPr>
            <p:ph type="pic" idx="4"/>
          </p:nvPr>
        </p:nvSpPr>
        <p:spPr>
          <a:xfrm>
            <a:off x="415715" y="2458946"/>
            <a:ext cx="2017200" cy="20718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55" name="Google Shape;355;g252f073d1fb_0_932"/>
          <p:cNvSpPr>
            <a:spLocks noGrp="1"/>
          </p:cNvSpPr>
          <p:nvPr>
            <p:ph type="pic" idx="5"/>
          </p:nvPr>
        </p:nvSpPr>
        <p:spPr>
          <a:xfrm>
            <a:off x="2601702" y="2458946"/>
            <a:ext cx="2017200" cy="20718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56" name="Google Shape;356;g252f073d1fb_0_932"/>
          <p:cNvSpPr/>
          <p:nvPr/>
        </p:nvSpPr>
        <p:spPr>
          <a:xfrm>
            <a:off x="4694242" y="230095"/>
            <a:ext cx="4034100" cy="4300500"/>
          </a:xfrm>
          <a:prstGeom prst="rect">
            <a:avLst/>
          </a:prstGeom>
          <a:solidFill>
            <a:srgbClr val="0B6AC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g252f073d1fb_0_932"/>
          <p:cNvSpPr txBox="1">
            <a:spLocks noGrp="1"/>
          </p:cNvSpPr>
          <p:nvPr>
            <p:ph type="title"/>
          </p:nvPr>
        </p:nvSpPr>
        <p:spPr>
          <a:xfrm>
            <a:off x="4781540" y="353573"/>
            <a:ext cx="3771600" cy="8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Open Sans"/>
              <a:buChar char="●"/>
              <a:defRPr sz="3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g252f073d1fb_0_932"/>
          <p:cNvSpPr txBox="1">
            <a:spLocks noGrp="1"/>
          </p:cNvSpPr>
          <p:nvPr>
            <p:ph type="body" idx="1"/>
          </p:nvPr>
        </p:nvSpPr>
        <p:spPr>
          <a:xfrm>
            <a:off x="4781540" y="1387729"/>
            <a:ext cx="3771600" cy="29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F2F2F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F2F2F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rgbClr val="F2F2F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F2F2F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F2F2F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rgbClr val="F2F2F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F2F2F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F2F2F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59" name="Google Shape;359;g252f073d1fb_0_932"/>
          <p:cNvSpPr/>
          <p:nvPr/>
        </p:nvSpPr>
        <p:spPr>
          <a:xfrm>
            <a:off x="0" y="4728156"/>
            <a:ext cx="9144000" cy="415500"/>
          </a:xfrm>
          <a:prstGeom prst="roundRect">
            <a:avLst>
              <a:gd name="adj" fmla="val 50000"/>
            </a:avLst>
          </a:prstGeom>
          <a:solidFill>
            <a:srgbClr val="00D0FF"/>
          </a:solidFill>
          <a:ln>
            <a:noFill/>
          </a:ln>
          <a:effectLst>
            <a:outerShdw blurRad="112308" dist="38100" dir="16200000" rotWithShape="0">
              <a:srgbClr val="000000">
                <a:alpha val="431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g252f073d1fb_0_932"/>
          <p:cNvSpPr/>
          <p:nvPr/>
        </p:nvSpPr>
        <p:spPr>
          <a:xfrm>
            <a:off x="1" y="4728156"/>
            <a:ext cx="1378500" cy="41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g252f073d1fb_0_932"/>
          <p:cNvSpPr/>
          <p:nvPr/>
        </p:nvSpPr>
        <p:spPr>
          <a:xfrm>
            <a:off x="7595038" y="4728156"/>
            <a:ext cx="1548900" cy="41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g252f073d1fb_0_932"/>
          <p:cNvSpPr txBox="1"/>
          <p:nvPr/>
        </p:nvSpPr>
        <p:spPr>
          <a:xfrm>
            <a:off x="7703596" y="4808870"/>
            <a:ext cx="542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rgbClr val="FE0225"/>
                </a:solidFill>
                <a:latin typeface="Roboto Light"/>
                <a:ea typeface="Roboto Light"/>
                <a:cs typeface="Roboto Light"/>
                <a:sym typeface="Roboto Light"/>
              </a:rPr>
              <a:t>PAGE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3" name="Google Shape;363;g252f073d1fb_0_932"/>
          <p:cNvCxnSpPr/>
          <p:nvPr/>
        </p:nvCxnSpPr>
        <p:spPr>
          <a:xfrm>
            <a:off x="8381525" y="4830304"/>
            <a:ext cx="0" cy="211200"/>
          </a:xfrm>
          <a:prstGeom prst="straightConnector1">
            <a:avLst/>
          </a:prstGeom>
          <a:noFill/>
          <a:ln w="38100" cap="flat" cmpd="sng">
            <a:solidFill>
              <a:srgbClr val="FE022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4" name="Google Shape;364;g252f073d1fb_0_932"/>
          <p:cNvSpPr/>
          <p:nvPr/>
        </p:nvSpPr>
        <p:spPr>
          <a:xfrm>
            <a:off x="8552913" y="4728156"/>
            <a:ext cx="591087" cy="415376"/>
          </a:xfrm>
          <a:custGeom>
            <a:avLst/>
            <a:gdLst/>
            <a:ahLst/>
            <a:cxnLst/>
            <a:rect l="l" t="t" r="r" b="b"/>
            <a:pathLst>
              <a:path w="788116" h="451496" extrusionOk="0">
                <a:moveTo>
                  <a:pt x="225748" y="0"/>
                </a:moveTo>
                <a:lnTo>
                  <a:pt x="788116" y="0"/>
                </a:lnTo>
                <a:lnTo>
                  <a:pt x="788116" y="451496"/>
                </a:lnTo>
                <a:lnTo>
                  <a:pt x="225748" y="451496"/>
                </a:lnTo>
                <a:cubicBezTo>
                  <a:pt x="101071" y="451496"/>
                  <a:pt x="0" y="350425"/>
                  <a:pt x="0" y="225748"/>
                </a:cubicBezTo>
                <a:cubicBezTo>
                  <a:pt x="0" y="101071"/>
                  <a:pt x="101071" y="0"/>
                  <a:pt x="225748" y="0"/>
                </a:cubicBezTo>
                <a:close/>
              </a:path>
            </a:pathLst>
          </a:custGeom>
          <a:solidFill>
            <a:srgbClr val="00D0FF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5" name="Google Shape;365;g252f073d1fb_0_932" descr="A picture containing text, clip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469" y="4728156"/>
            <a:ext cx="1275588" cy="420018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g252f073d1fb_0_932"/>
          <p:cNvSpPr txBox="1"/>
          <p:nvPr/>
        </p:nvSpPr>
        <p:spPr>
          <a:xfrm>
            <a:off x="8578647" y="4800664"/>
            <a:ext cx="5655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sz="14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08">
  <p:cSld name="Custom Layout 08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252f073d1fb_0_961"/>
          <p:cNvSpPr txBox="1">
            <a:spLocks noGrp="1"/>
          </p:cNvSpPr>
          <p:nvPr>
            <p:ph type="title"/>
          </p:nvPr>
        </p:nvSpPr>
        <p:spPr>
          <a:xfrm>
            <a:off x="567416" y="257881"/>
            <a:ext cx="7985400" cy="8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6AC0"/>
              </a:buClr>
              <a:buSzPts val="3000"/>
              <a:buFont typeface="Open Sans"/>
              <a:buChar char="●"/>
              <a:defRPr sz="3000" b="1" i="0" u="none" strike="noStrike" cap="none">
                <a:solidFill>
                  <a:srgbClr val="0B6AC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2" name="Google Shape;382;g252f073d1fb_0_961"/>
          <p:cNvSpPr txBox="1">
            <a:spLocks noGrp="1"/>
          </p:cNvSpPr>
          <p:nvPr>
            <p:ph type="body" idx="1"/>
          </p:nvPr>
        </p:nvSpPr>
        <p:spPr>
          <a:xfrm>
            <a:off x="567928" y="1197342"/>
            <a:ext cx="7985400" cy="3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Char char="●"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○"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■"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83" name="Google Shape;383;g252f073d1fb_0_961"/>
          <p:cNvSpPr/>
          <p:nvPr/>
        </p:nvSpPr>
        <p:spPr>
          <a:xfrm>
            <a:off x="0" y="417790"/>
            <a:ext cx="350700" cy="517500"/>
          </a:xfrm>
          <a:prstGeom prst="rect">
            <a:avLst/>
          </a:prstGeom>
          <a:solidFill>
            <a:srgbClr val="FE0225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g252f073d1fb_0_961"/>
          <p:cNvSpPr/>
          <p:nvPr/>
        </p:nvSpPr>
        <p:spPr>
          <a:xfrm>
            <a:off x="0" y="4728156"/>
            <a:ext cx="9144000" cy="415500"/>
          </a:xfrm>
          <a:prstGeom prst="roundRect">
            <a:avLst>
              <a:gd name="adj" fmla="val 50000"/>
            </a:avLst>
          </a:prstGeom>
          <a:solidFill>
            <a:srgbClr val="00D0FF"/>
          </a:solidFill>
          <a:ln>
            <a:noFill/>
          </a:ln>
          <a:effectLst>
            <a:outerShdw blurRad="112308" dist="38100" dir="16200000" rotWithShape="0">
              <a:srgbClr val="000000">
                <a:alpha val="431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g252f073d1fb_0_961"/>
          <p:cNvSpPr/>
          <p:nvPr/>
        </p:nvSpPr>
        <p:spPr>
          <a:xfrm>
            <a:off x="1" y="4728156"/>
            <a:ext cx="1378500" cy="41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g252f073d1fb_0_961"/>
          <p:cNvSpPr/>
          <p:nvPr/>
        </p:nvSpPr>
        <p:spPr>
          <a:xfrm>
            <a:off x="7595038" y="4728156"/>
            <a:ext cx="1548900" cy="41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g252f073d1fb_0_961"/>
          <p:cNvSpPr txBox="1"/>
          <p:nvPr/>
        </p:nvSpPr>
        <p:spPr>
          <a:xfrm>
            <a:off x="7703596" y="4808870"/>
            <a:ext cx="542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rgbClr val="FE0225"/>
                </a:solidFill>
                <a:latin typeface="Roboto Light"/>
                <a:ea typeface="Roboto Light"/>
                <a:cs typeface="Roboto Light"/>
                <a:sym typeface="Roboto Light"/>
              </a:rPr>
              <a:t>PAGE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8" name="Google Shape;388;g252f073d1fb_0_961"/>
          <p:cNvCxnSpPr/>
          <p:nvPr/>
        </p:nvCxnSpPr>
        <p:spPr>
          <a:xfrm>
            <a:off x="8381525" y="4830304"/>
            <a:ext cx="0" cy="211200"/>
          </a:xfrm>
          <a:prstGeom prst="straightConnector1">
            <a:avLst/>
          </a:prstGeom>
          <a:noFill/>
          <a:ln w="38100" cap="flat" cmpd="sng">
            <a:solidFill>
              <a:srgbClr val="FE022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89" name="Google Shape;389;g252f073d1fb_0_961"/>
          <p:cNvSpPr/>
          <p:nvPr/>
        </p:nvSpPr>
        <p:spPr>
          <a:xfrm>
            <a:off x="8552913" y="4728156"/>
            <a:ext cx="591087" cy="415376"/>
          </a:xfrm>
          <a:custGeom>
            <a:avLst/>
            <a:gdLst/>
            <a:ahLst/>
            <a:cxnLst/>
            <a:rect l="l" t="t" r="r" b="b"/>
            <a:pathLst>
              <a:path w="788116" h="451496" extrusionOk="0">
                <a:moveTo>
                  <a:pt x="225748" y="0"/>
                </a:moveTo>
                <a:lnTo>
                  <a:pt x="788116" y="0"/>
                </a:lnTo>
                <a:lnTo>
                  <a:pt x="788116" y="451496"/>
                </a:lnTo>
                <a:lnTo>
                  <a:pt x="225748" y="451496"/>
                </a:lnTo>
                <a:cubicBezTo>
                  <a:pt x="101071" y="451496"/>
                  <a:pt x="0" y="350425"/>
                  <a:pt x="0" y="225748"/>
                </a:cubicBezTo>
                <a:cubicBezTo>
                  <a:pt x="0" y="101071"/>
                  <a:pt x="101071" y="0"/>
                  <a:pt x="225748" y="0"/>
                </a:cubicBezTo>
                <a:close/>
              </a:path>
            </a:pathLst>
          </a:custGeom>
          <a:solidFill>
            <a:srgbClr val="00D0FF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0" name="Google Shape;390;g252f073d1fb_0_961" descr="A picture containing text, clip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469" y="4728156"/>
            <a:ext cx="1275588" cy="420018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g252f073d1fb_0_961"/>
          <p:cNvSpPr txBox="1"/>
          <p:nvPr/>
        </p:nvSpPr>
        <p:spPr>
          <a:xfrm>
            <a:off x="8578647" y="4800664"/>
            <a:ext cx="5655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sz="14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g252f073d1fb_0_630"/>
          <p:cNvGrpSpPr/>
          <p:nvPr/>
        </p:nvGrpSpPr>
        <p:grpSpPr>
          <a:xfrm>
            <a:off x="146769" y="3406"/>
            <a:ext cx="1233215" cy="1384535"/>
            <a:chOff x="146769" y="3406"/>
            <a:chExt cx="1233215" cy="1384535"/>
          </a:xfrm>
        </p:grpSpPr>
        <p:grpSp>
          <p:nvGrpSpPr>
            <p:cNvPr id="51" name="Google Shape;51;g252f073d1fb_0_630"/>
            <p:cNvGrpSpPr/>
            <p:nvPr/>
          </p:nvGrpSpPr>
          <p:grpSpPr>
            <a:xfrm>
              <a:off x="1063183" y="3406"/>
              <a:ext cx="316800" cy="688513"/>
              <a:chOff x="1063183" y="3406"/>
              <a:chExt cx="316800" cy="688513"/>
            </a:xfrm>
          </p:grpSpPr>
          <p:sp>
            <p:nvSpPr>
              <p:cNvPr id="52" name="Google Shape;52;g252f073d1fb_0_630"/>
              <p:cNvSpPr/>
              <p:nvPr/>
            </p:nvSpPr>
            <p:spPr>
              <a:xfrm rot="10800000">
                <a:off x="1063183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g252f073d1fb_0_630"/>
              <p:cNvSpPr/>
              <p:nvPr/>
            </p:nvSpPr>
            <p:spPr>
              <a:xfrm rot="10800000">
                <a:off x="1063183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" name="Google Shape;54;g252f073d1fb_0_630"/>
            <p:cNvGrpSpPr/>
            <p:nvPr/>
          </p:nvGrpSpPr>
          <p:grpSpPr>
            <a:xfrm>
              <a:off x="604976" y="3406"/>
              <a:ext cx="316800" cy="1036524"/>
              <a:chOff x="604976" y="3406"/>
              <a:chExt cx="316800" cy="1036524"/>
            </a:xfrm>
          </p:grpSpPr>
          <p:sp>
            <p:nvSpPr>
              <p:cNvPr id="55" name="Google Shape;55;g252f073d1fb_0_630"/>
              <p:cNvSpPr/>
              <p:nvPr/>
            </p:nvSpPr>
            <p:spPr>
              <a:xfrm rot="10800000">
                <a:off x="604976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g252f073d1fb_0_630"/>
              <p:cNvSpPr/>
              <p:nvPr/>
            </p:nvSpPr>
            <p:spPr>
              <a:xfrm rot="10800000">
                <a:off x="604976" y="343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g252f073d1fb_0_630"/>
              <p:cNvSpPr/>
              <p:nvPr/>
            </p:nvSpPr>
            <p:spPr>
              <a:xfrm rot="10800000">
                <a:off x="604976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" name="Google Shape;58;g252f073d1fb_0_630"/>
            <p:cNvGrpSpPr/>
            <p:nvPr/>
          </p:nvGrpSpPr>
          <p:grpSpPr>
            <a:xfrm>
              <a:off x="146769" y="3406"/>
              <a:ext cx="316800" cy="1384535"/>
              <a:chOff x="146769" y="3406"/>
              <a:chExt cx="316800" cy="1384535"/>
            </a:xfrm>
          </p:grpSpPr>
          <p:sp>
            <p:nvSpPr>
              <p:cNvPr id="59" name="Google Shape;59;g252f073d1fb_0_630"/>
              <p:cNvSpPr/>
              <p:nvPr/>
            </p:nvSpPr>
            <p:spPr>
              <a:xfrm rot="10800000">
                <a:off x="146769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g252f073d1fb_0_630"/>
              <p:cNvSpPr/>
              <p:nvPr/>
            </p:nvSpPr>
            <p:spPr>
              <a:xfrm rot="10800000">
                <a:off x="146769" y="3441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g252f073d1fb_0_630"/>
              <p:cNvSpPr/>
              <p:nvPr/>
            </p:nvSpPr>
            <p:spPr>
              <a:xfrm rot="10800000">
                <a:off x="146769" y="343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g252f073d1fb_0_630"/>
              <p:cNvSpPr/>
              <p:nvPr/>
            </p:nvSpPr>
            <p:spPr>
              <a:xfrm rot="10800000">
                <a:off x="146769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3" name="Google Shape;63;g252f073d1fb_0_630"/>
          <p:cNvGrpSpPr/>
          <p:nvPr/>
        </p:nvGrpSpPr>
        <p:grpSpPr>
          <a:xfrm>
            <a:off x="6775084" y="2904008"/>
            <a:ext cx="2186148" cy="2239500"/>
            <a:chOff x="6775084" y="2904008"/>
            <a:chExt cx="2186148" cy="2239500"/>
          </a:xfrm>
        </p:grpSpPr>
        <p:grpSp>
          <p:nvGrpSpPr>
            <p:cNvPr id="64" name="Google Shape;64;g252f073d1fb_0_630"/>
            <p:cNvGrpSpPr/>
            <p:nvPr/>
          </p:nvGrpSpPr>
          <p:grpSpPr>
            <a:xfrm>
              <a:off x="6775084" y="4253708"/>
              <a:ext cx="409500" cy="889800"/>
              <a:chOff x="6775084" y="4253708"/>
              <a:chExt cx="409500" cy="889800"/>
            </a:xfrm>
          </p:grpSpPr>
          <p:sp>
            <p:nvSpPr>
              <p:cNvPr id="65" name="Google Shape;65;g252f073d1fb_0_630"/>
              <p:cNvSpPr/>
              <p:nvPr/>
            </p:nvSpPr>
            <p:spPr>
              <a:xfrm>
                <a:off x="6775084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g252f073d1fb_0_630"/>
              <p:cNvSpPr/>
              <p:nvPr/>
            </p:nvSpPr>
            <p:spPr>
              <a:xfrm>
                <a:off x="6775084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" name="Google Shape;67;g252f073d1fb_0_630"/>
            <p:cNvGrpSpPr/>
            <p:nvPr/>
          </p:nvGrpSpPr>
          <p:grpSpPr>
            <a:xfrm>
              <a:off x="7367299" y="3804008"/>
              <a:ext cx="409500" cy="1339500"/>
              <a:chOff x="7367299" y="3804008"/>
              <a:chExt cx="409500" cy="1339500"/>
            </a:xfrm>
          </p:grpSpPr>
          <p:sp>
            <p:nvSpPr>
              <p:cNvPr id="68" name="Google Shape;68;g252f073d1fb_0_630"/>
              <p:cNvSpPr/>
              <p:nvPr/>
            </p:nvSpPr>
            <p:spPr>
              <a:xfrm>
                <a:off x="7367299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g252f073d1fb_0_630"/>
              <p:cNvSpPr/>
              <p:nvPr/>
            </p:nvSpPr>
            <p:spPr>
              <a:xfrm>
                <a:off x="7367299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g252f073d1fb_0_630"/>
              <p:cNvSpPr/>
              <p:nvPr/>
            </p:nvSpPr>
            <p:spPr>
              <a:xfrm>
                <a:off x="7367299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" name="Google Shape;71;g252f073d1fb_0_630"/>
            <p:cNvGrpSpPr/>
            <p:nvPr/>
          </p:nvGrpSpPr>
          <p:grpSpPr>
            <a:xfrm>
              <a:off x="7959516" y="3354008"/>
              <a:ext cx="409500" cy="1789500"/>
              <a:chOff x="7959516" y="3354008"/>
              <a:chExt cx="409500" cy="1789500"/>
            </a:xfrm>
          </p:grpSpPr>
          <p:sp>
            <p:nvSpPr>
              <p:cNvPr id="72" name="Google Shape;72;g252f073d1fb_0_630"/>
              <p:cNvSpPr/>
              <p:nvPr/>
            </p:nvSpPr>
            <p:spPr>
              <a:xfrm>
                <a:off x="7959516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g252f073d1fb_0_630"/>
              <p:cNvSpPr/>
              <p:nvPr/>
            </p:nvSpPr>
            <p:spPr>
              <a:xfrm>
                <a:off x="7959516" y="3354008"/>
                <a:ext cx="409500" cy="178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g252f073d1fb_0_630"/>
              <p:cNvSpPr/>
              <p:nvPr/>
            </p:nvSpPr>
            <p:spPr>
              <a:xfrm>
                <a:off x="7959516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g252f073d1fb_0_630"/>
              <p:cNvSpPr/>
              <p:nvPr/>
            </p:nvSpPr>
            <p:spPr>
              <a:xfrm>
                <a:off x="7959516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" name="Google Shape;76;g252f073d1fb_0_630"/>
            <p:cNvGrpSpPr/>
            <p:nvPr/>
          </p:nvGrpSpPr>
          <p:grpSpPr>
            <a:xfrm>
              <a:off x="8551731" y="2904008"/>
              <a:ext cx="409500" cy="2239500"/>
              <a:chOff x="8551731" y="2904008"/>
              <a:chExt cx="409500" cy="2239500"/>
            </a:xfrm>
          </p:grpSpPr>
          <p:sp>
            <p:nvSpPr>
              <p:cNvPr id="77" name="Google Shape;77;g252f073d1fb_0_630"/>
              <p:cNvSpPr/>
              <p:nvPr/>
            </p:nvSpPr>
            <p:spPr>
              <a:xfrm>
                <a:off x="8551731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g252f073d1fb_0_630"/>
              <p:cNvSpPr/>
              <p:nvPr/>
            </p:nvSpPr>
            <p:spPr>
              <a:xfrm>
                <a:off x="8551731" y="3354008"/>
                <a:ext cx="409500" cy="178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g252f073d1fb_0_630"/>
              <p:cNvSpPr/>
              <p:nvPr/>
            </p:nvSpPr>
            <p:spPr>
              <a:xfrm>
                <a:off x="8551731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g252f073d1fb_0_630"/>
              <p:cNvSpPr/>
              <p:nvPr/>
            </p:nvSpPr>
            <p:spPr>
              <a:xfrm>
                <a:off x="8551731" y="2904008"/>
                <a:ext cx="409500" cy="22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g252f073d1fb_0_630"/>
              <p:cNvSpPr/>
              <p:nvPr/>
            </p:nvSpPr>
            <p:spPr>
              <a:xfrm>
                <a:off x="8551731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2" name="Google Shape;82;g252f073d1fb_0_630"/>
          <p:cNvSpPr txBox="1">
            <a:spLocks noGrp="1"/>
          </p:cNvSpPr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g252f073d1fb_0_630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09">
  <p:cSld name="Custom Layout 09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52f073d1fb_0_973"/>
          <p:cNvSpPr>
            <a:spLocks noGrp="1"/>
          </p:cNvSpPr>
          <p:nvPr>
            <p:ph type="pic" idx="2"/>
          </p:nvPr>
        </p:nvSpPr>
        <p:spPr>
          <a:xfrm>
            <a:off x="4974431" y="1197769"/>
            <a:ext cx="3579000" cy="33792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94" name="Google Shape;394;g252f073d1fb_0_973"/>
          <p:cNvSpPr txBox="1">
            <a:spLocks noGrp="1"/>
          </p:cNvSpPr>
          <p:nvPr>
            <p:ph type="title"/>
          </p:nvPr>
        </p:nvSpPr>
        <p:spPr>
          <a:xfrm>
            <a:off x="567416" y="257881"/>
            <a:ext cx="7985400" cy="8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6AC0"/>
              </a:buClr>
              <a:buSzPts val="3000"/>
              <a:buFont typeface="Open Sans"/>
              <a:buChar char="●"/>
              <a:defRPr sz="3000" b="1" i="0" u="none" strike="noStrike" cap="none">
                <a:solidFill>
                  <a:srgbClr val="0B6AC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5" name="Google Shape;395;g252f073d1fb_0_973"/>
          <p:cNvSpPr txBox="1">
            <a:spLocks noGrp="1"/>
          </p:cNvSpPr>
          <p:nvPr>
            <p:ph type="body" idx="1"/>
          </p:nvPr>
        </p:nvSpPr>
        <p:spPr>
          <a:xfrm>
            <a:off x="567928" y="1197343"/>
            <a:ext cx="3579000" cy="33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Char char="●"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○"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■"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96" name="Google Shape;396;g252f073d1fb_0_973"/>
          <p:cNvSpPr/>
          <p:nvPr/>
        </p:nvSpPr>
        <p:spPr>
          <a:xfrm>
            <a:off x="0" y="417790"/>
            <a:ext cx="350700" cy="517500"/>
          </a:xfrm>
          <a:prstGeom prst="rect">
            <a:avLst/>
          </a:prstGeom>
          <a:solidFill>
            <a:srgbClr val="FE0225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g252f073d1fb_0_973"/>
          <p:cNvSpPr/>
          <p:nvPr/>
        </p:nvSpPr>
        <p:spPr>
          <a:xfrm>
            <a:off x="0" y="4728156"/>
            <a:ext cx="9144000" cy="415500"/>
          </a:xfrm>
          <a:prstGeom prst="roundRect">
            <a:avLst>
              <a:gd name="adj" fmla="val 50000"/>
            </a:avLst>
          </a:prstGeom>
          <a:solidFill>
            <a:srgbClr val="00D0FF"/>
          </a:solidFill>
          <a:ln>
            <a:noFill/>
          </a:ln>
          <a:effectLst>
            <a:outerShdw blurRad="112308" dist="38100" dir="16200000" rotWithShape="0">
              <a:srgbClr val="000000">
                <a:alpha val="431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g252f073d1fb_0_973"/>
          <p:cNvSpPr/>
          <p:nvPr/>
        </p:nvSpPr>
        <p:spPr>
          <a:xfrm>
            <a:off x="1" y="4728156"/>
            <a:ext cx="1378500" cy="41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g252f073d1fb_0_973"/>
          <p:cNvSpPr/>
          <p:nvPr/>
        </p:nvSpPr>
        <p:spPr>
          <a:xfrm>
            <a:off x="7595038" y="4728156"/>
            <a:ext cx="1548900" cy="41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g252f073d1fb_0_973"/>
          <p:cNvSpPr txBox="1"/>
          <p:nvPr/>
        </p:nvSpPr>
        <p:spPr>
          <a:xfrm>
            <a:off x="7703596" y="4808870"/>
            <a:ext cx="542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rgbClr val="FE0225"/>
                </a:solidFill>
                <a:latin typeface="Roboto Light"/>
                <a:ea typeface="Roboto Light"/>
                <a:cs typeface="Roboto Light"/>
                <a:sym typeface="Roboto Light"/>
              </a:rPr>
              <a:t>PAGE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1" name="Google Shape;401;g252f073d1fb_0_973"/>
          <p:cNvCxnSpPr/>
          <p:nvPr/>
        </p:nvCxnSpPr>
        <p:spPr>
          <a:xfrm>
            <a:off x="8381525" y="4830304"/>
            <a:ext cx="0" cy="211200"/>
          </a:xfrm>
          <a:prstGeom prst="straightConnector1">
            <a:avLst/>
          </a:prstGeom>
          <a:noFill/>
          <a:ln w="38100" cap="flat" cmpd="sng">
            <a:solidFill>
              <a:srgbClr val="FE022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02" name="Google Shape;402;g252f073d1fb_0_973"/>
          <p:cNvSpPr/>
          <p:nvPr/>
        </p:nvSpPr>
        <p:spPr>
          <a:xfrm>
            <a:off x="8552913" y="4728156"/>
            <a:ext cx="591087" cy="415376"/>
          </a:xfrm>
          <a:custGeom>
            <a:avLst/>
            <a:gdLst/>
            <a:ahLst/>
            <a:cxnLst/>
            <a:rect l="l" t="t" r="r" b="b"/>
            <a:pathLst>
              <a:path w="788116" h="451496" extrusionOk="0">
                <a:moveTo>
                  <a:pt x="225748" y="0"/>
                </a:moveTo>
                <a:lnTo>
                  <a:pt x="788116" y="0"/>
                </a:lnTo>
                <a:lnTo>
                  <a:pt x="788116" y="451496"/>
                </a:lnTo>
                <a:lnTo>
                  <a:pt x="225748" y="451496"/>
                </a:lnTo>
                <a:cubicBezTo>
                  <a:pt x="101071" y="451496"/>
                  <a:pt x="0" y="350425"/>
                  <a:pt x="0" y="225748"/>
                </a:cubicBezTo>
                <a:cubicBezTo>
                  <a:pt x="0" y="101071"/>
                  <a:pt x="101071" y="0"/>
                  <a:pt x="225748" y="0"/>
                </a:cubicBezTo>
                <a:close/>
              </a:path>
            </a:pathLst>
          </a:custGeom>
          <a:solidFill>
            <a:srgbClr val="00D0FF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3" name="Google Shape;403;g252f073d1fb_0_973" descr="A picture containing text, clip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469" y="4728156"/>
            <a:ext cx="1275588" cy="420018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g252f073d1fb_0_973"/>
          <p:cNvSpPr txBox="1"/>
          <p:nvPr/>
        </p:nvSpPr>
        <p:spPr>
          <a:xfrm>
            <a:off x="8578647" y="4800664"/>
            <a:ext cx="5655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sz="14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3">
  <p:cSld name="Custom Layout 23"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252f073d1fb_0_1218"/>
          <p:cNvSpPr>
            <a:spLocks noGrp="1"/>
          </p:cNvSpPr>
          <p:nvPr>
            <p:ph type="pic" idx="2"/>
          </p:nvPr>
        </p:nvSpPr>
        <p:spPr>
          <a:xfrm>
            <a:off x="842901" y="758500"/>
            <a:ext cx="3223800" cy="32238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639" name="Google Shape;639;g252f073d1fb_0_1218"/>
          <p:cNvSpPr txBox="1">
            <a:spLocks noGrp="1"/>
          </p:cNvSpPr>
          <p:nvPr>
            <p:ph type="title"/>
          </p:nvPr>
        </p:nvSpPr>
        <p:spPr>
          <a:xfrm>
            <a:off x="4781558" y="257881"/>
            <a:ext cx="4078200" cy="8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6AC0"/>
              </a:buClr>
              <a:buSzPts val="3000"/>
              <a:buFont typeface="Open Sans"/>
              <a:buChar char="●"/>
              <a:defRPr sz="3000" b="1" i="0" u="none" strike="noStrike" cap="none">
                <a:solidFill>
                  <a:srgbClr val="0B6AC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0" name="Google Shape;640;g252f073d1fb_0_1218"/>
          <p:cNvSpPr txBox="1">
            <a:spLocks noGrp="1"/>
          </p:cNvSpPr>
          <p:nvPr>
            <p:ph type="body" idx="1"/>
          </p:nvPr>
        </p:nvSpPr>
        <p:spPr>
          <a:xfrm>
            <a:off x="4782071" y="1197343"/>
            <a:ext cx="4077600" cy="33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Char char="●"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○"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■"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641" name="Google Shape;641;g252f073d1fb_0_1218"/>
          <p:cNvGrpSpPr/>
          <p:nvPr/>
        </p:nvGrpSpPr>
        <p:grpSpPr>
          <a:xfrm>
            <a:off x="415930" y="331543"/>
            <a:ext cx="4077916" cy="4077901"/>
            <a:chOff x="803247" y="765059"/>
            <a:chExt cx="5437221" cy="5437201"/>
          </a:xfrm>
        </p:grpSpPr>
        <p:sp>
          <p:nvSpPr>
            <p:cNvPr id="642" name="Google Shape;642;g252f073d1fb_0_1218"/>
            <p:cNvSpPr/>
            <p:nvPr/>
          </p:nvSpPr>
          <p:spPr>
            <a:xfrm rot="4937185">
              <a:off x="1105684" y="1067497"/>
              <a:ext cx="4832326" cy="4832326"/>
            </a:xfrm>
            <a:prstGeom prst="blockArc">
              <a:avLst>
                <a:gd name="adj1" fmla="val 14418840"/>
                <a:gd name="adj2" fmla="val 195533"/>
                <a:gd name="adj3" fmla="val 2776"/>
              </a:avLst>
            </a:prstGeom>
            <a:solidFill>
              <a:srgbClr val="FE0225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43" name="Google Shape;643;g252f073d1fb_0_1218"/>
            <p:cNvSpPr/>
            <p:nvPr/>
          </p:nvSpPr>
          <p:spPr>
            <a:xfrm rot="4937185">
              <a:off x="1105684" y="1067496"/>
              <a:ext cx="4832326" cy="4832326"/>
            </a:xfrm>
            <a:prstGeom prst="blockArc">
              <a:avLst>
                <a:gd name="adj1" fmla="val 14418840"/>
                <a:gd name="adj2" fmla="val 195533"/>
                <a:gd name="adj3" fmla="val 2776"/>
              </a:avLst>
            </a:prstGeom>
            <a:solidFill>
              <a:srgbClr val="FE0225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44" name="Google Shape;644;g252f073d1fb_0_1218"/>
            <p:cNvSpPr/>
            <p:nvPr/>
          </p:nvSpPr>
          <p:spPr>
            <a:xfrm>
              <a:off x="803268" y="765059"/>
              <a:ext cx="5437200" cy="5437200"/>
            </a:xfrm>
            <a:prstGeom prst="blockArc">
              <a:avLst>
                <a:gd name="adj1" fmla="val 7681097"/>
                <a:gd name="adj2" fmla="val 195533"/>
                <a:gd name="adj3" fmla="val 2776"/>
              </a:avLst>
            </a:prstGeom>
            <a:solidFill>
              <a:srgbClr val="FE0225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645" name="Google Shape;645;g252f073d1fb_0_1218"/>
          <p:cNvSpPr/>
          <p:nvPr/>
        </p:nvSpPr>
        <p:spPr>
          <a:xfrm rot="-6625536">
            <a:off x="642720" y="558381"/>
            <a:ext cx="3624165" cy="3624165"/>
          </a:xfrm>
          <a:prstGeom prst="blockArc">
            <a:avLst>
              <a:gd name="adj1" fmla="val 14418840"/>
              <a:gd name="adj2" fmla="val 195533"/>
              <a:gd name="adj3" fmla="val 2776"/>
            </a:avLst>
          </a:prstGeom>
          <a:solidFill>
            <a:srgbClr val="FE0225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46" name="Google Shape;646;g252f073d1fb_0_1218"/>
          <p:cNvSpPr/>
          <p:nvPr/>
        </p:nvSpPr>
        <p:spPr>
          <a:xfrm rot="7223907">
            <a:off x="642713" y="770721"/>
            <a:ext cx="3624233" cy="3624233"/>
          </a:xfrm>
          <a:prstGeom prst="blockArc">
            <a:avLst>
              <a:gd name="adj1" fmla="val 17275447"/>
              <a:gd name="adj2" fmla="val 195533"/>
              <a:gd name="adj3" fmla="val 2776"/>
            </a:avLst>
          </a:prstGeom>
          <a:solidFill>
            <a:srgbClr val="FE0225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47" name="Google Shape;647;g252f073d1fb_0_1218"/>
          <p:cNvSpPr/>
          <p:nvPr/>
        </p:nvSpPr>
        <p:spPr>
          <a:xfrm rot="-2660396">
            <a:off x="1006944" y="567366"/>
            <a:ext cx="3130428" cy="3130428"/>
          </a:xfrm>
          <a:prstGeom prst="blockArc">
            <a:avLst>
              <a:gd name="adj1" fmla="val 18019176"/>
              <a:gd name="adj2" fmla="val 195533"/>
              <a:gd name="adj3" fmla="val 2776"/>
            </a:avLst>
          </a:prstGeom>
          <a:solidFill>
            <a:srgbClr val="FE0225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48" name="Google Shape;648;g252f073d1fb_0_1218"/>
          <p:cNvSpPr/>
          <p:nvPr/>
        </p:nvSpPr>
        <p:spPr>
          <a:xfrm>
            <a:off x="0" y="4728156"/>
            <a:ext cx="9144000" cy="415500"/>
          </a:xfrm>
          <a:prstGeom prst="roundRect">
            <a:avLst>
              <a:gd name="adj" fmla="val 50000"/>
            </a:avLst>
          </a:prstGeom>
          <a:solidFill>
            <a:srgbClr val="00D0FF"/>
          </a:solidFill>
          <a:ln>
            <a:noFill/>
          </a:ln>
          <a:effectLst>
            <a:outerShdw blurRad="112308" dist="38100" dir="16200000" rotWithShape="0">
              <a:srgbClr val="000000">
                <a:alpha val="431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9" name="Google Shape;649;g252f073d1fb_0_1218"/>
          <p:cNvSpPr/>
          <p:nvPr/>
        </p:nvSpPr>
        <p:spPr>
          <a:xfrm>
            <a:off x="1" y="4728156"/>
            <a:ext cx="1378500" cy="41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0" name="Google Shape;650;g252f073d1fb_0_1218"/>
          <p:cNvSpPr/>
          <p:nvPr/>
        </p:nvSpPr>
        <p:spPr>
          <a:xfrm>
            <a:off x="7595038" y="4728156"/>
            <a:ext cx="1548900" cy="41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1" name="Google Shape;651;g252f073d1fb_0_1218"/>
          <p:cNvSpPr txBox="1"/>
          <p:nvPr/>
        </p:nvSpPr>
        <p:spPr>
          <a:xfrm>
            <a:off x="7703596" y="4808870"/>
            <a:ext cx="542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rgbClr val="FE0225"/>
                </a:solidFill>
                <a:latin typeface="Roboto Light"/>
                <a:ea typeface="Roboto Light"/>
                <a:cs typeface="Roboto Light"/>
                <a:sym typeface="Roboto Light"/>
              </a:rPr>
              <a:t>PAGE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52" name="Google Shape;652;g252f073d1fb_0_1218"/>
          <p:cNvCxnSpPr/>
          <p:nvPr/>
        </p:nvCxnSpPr>
        <p:spPr>
          <a:xfrm>
            <a:off x="8381525" y="4830304"/>
            <a:ext cx="0" cy="211200"/>
          </a:xfrm>
          <a:prstGeom prst="straightConnector1">
            <a:avLst/>
          </a:prstGeom>
          <a:noFill/>
          <a:ln w="38100" cap="flat" cmpd="sng">
            <a:solidFill>
              <a:srgbClr val="FE022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53" name="Google Shape;653;g252f073d1fb_0_1218"/>
          <p:cNvSpPr/>
          <p:nvPr/>
        </p:nvSpPr>
        <p:spPr>
          <a:xfrm>
            <a:off x="8552913" y="4728156"/>
            <a:ext cx="591087" cy="415376"/>
          </a:xfrm>
          <a:custGeom>
            <a:avLst/>
            <a:gdLst/>
            <a:ahLst/>
            <a:cxnLst/>
            <a:rect l="l" t="t" r="r" b="b"/>
            <a:pathLst>
              <a:path w="788116" h="451496" extrusionOk="0">
                <a:moveTo>
                  <a:pt x="225748" y="0"/>
                </a:moveTo>
                <a:lnTo>
                  <a:pt x="788116" y="0"/>
                </a:lnTo>
                <a:lnTo>
                  <a:pt x="788116" y="451496"/>
                </a:lnTo>
                <a:lnTo>
                  <a:pt x="225748" y="451496"/>
                </a:lnTo>
                <a:cubicBezTo>
                  <a:pt x="101071" y="451496"/>
                  <a:pt x="0" y="350425"/>
                  <a:pt x="0" y="225748"/>
                </a:cubicBezTo>
                <a:cubicBezTo>
                  <a:pt x="0" y="101071"/>
                  <a:pt x="101071" y="0"/>
                  <a:pt x="225748" y="0"/>
                </a:cubicBezTo>
                <a:close/>
              </a:path>
            </a:pathLst>
          </a:custGeom>
          <a:solidFill>
            <a:srgbClr val="00D0FF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4" name="Google Shape;654;g252f073d1fb_0_1218" descr="A picture containing text, clip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469" y="4728156"/>
            <a:ext cx="1275588" cy="420018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g252f073d1fb_0_1218"/>
          <p:cNvSpPr txBox="1"/>
          <p:nvPr/>
        </p:nvSpPr>
        <p:spPr>
          <a:xfrm>
            <a:off x="8578647" y="4800664"/>
            <a:ext cx="5655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sz="14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30">
  <p:cSld name="Custom Layout 30"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252f073d1fb_0_1334"/>
          <p:cNvSpPr>
            <a:spLocks noGrp="1"/>
          </p:cNvSpPr>
          <p:nvPr>
            <p:ph type="pic" idx="2"/>
          </p:nvPr>
        </p:nvSpPr>
        <p:spPr>
          <a:xfrm>
            <a:off x="921593" y="719720"/>
            <a:ext cx="3289800" cy="32898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755" name="Google Shape;755;g252f073d1fb_0_1334"/>
          <p:cNvSpPr>
            <a:spLocks noGrp="1"/>
          </p:cNvSpPr>
          <p:nvPr>
            <p:ph type="pic" idx="3"/>
          </p:nvPr>
        </p:nvSpPr>
        <p:spPr>
          <a:xfrm>
            <a:off x="4368624" y="1725250"/>
            <a:ext cx="1278900" cy="12789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756" name="Google Shape;756;g252f073d1fb_0_1334"/>
          <p:cNvSpPr>
            <a:spLocks noGrp="1"/>
          </p:cNvSpPr>
          <p:nvPr>
            <p:ph type="pic" idx="4"/>
          </p:nvPr>
        </p:nvSpPr>
        <p:spPr>
          <a:xfrm>
            <a:off x="3784496" y="3319273"/>
            <a:ext cx="1278900" cy="12789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757" name="Google Shape;757;g252f073d1fb_0_1334"/>
          <p:cNvSpPr>
            <a:spLocks noGrp="1"/>
          </p:cNvSpPr>
          <p:nvPr>
            <p:ph type="pic" idx="5"/>
          </p:nvPr>
        </p:nvSpPr>
        <p:spPr>
          <a:xfrm>
            <a:off x="3784496" y="131229"/>
            <a:ext cx="1278900" cy="12789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758" name="Google Shape;758;g252f073d1fb_0_1334"/>
          <p:cNvSpPr/>
          <p:nvPr/>
        </p:nvSpPr>
        <p:spPr>
          <a:xfrm>
            <a:off x="5981402" y="848125"/>
            <a:ext cx="3007500" cy="3033300"/>
          </a:xfrm>
          <a:prstGeom prst="roundRect">
            <a:avLst>
              <a:gd name="adj" fmla="val 50000"/>
            </a:avLst>
          </a:prstGeom>
          <a:solidFill>
            <a:srgbClr val="FE0225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59" name="Google Shape;759;g252f073d1fb_0_1334"/>
          <p:cNvCxnSpPr>
            <a:stCxn id="760" idx="2"/>
            <a:endCxn id="761" idx="2"/>
          </p:cNvCxnSpPr>
          <p:nvPr/>
        </p:nvCxnSpPr>
        <p:spPr>
          <a:xfrm>
            <a:off x="2289089" y="307384"/>
            <a:ext cx="600" cy="4114800"/>
          </a:xfrm>
          <a:prstGeom prst="curvedConnector3">
            <a:avLst>
              <a:gd name="adj1" fmla="val -305314868"/>
            </a:avLst>
          </a:prstGeom>
          <a:noFill/>
          <a:ln w="31750" cap="flat" cmpd="sng">
            <a:solidFill>
              <a:srgbClr val="0B6AC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62" name="Google Shape;762;g252f073d1fb_0_1334"/>
          <p:cNvSpPr/>
          <p:nvPr/>
        </p:nvSpPr>
        <p:spPr>
          <a:xfrm>
            <a:off x="2947087" y="52456"/>
            <a:ext cx="509700" cy="509700"/>
          </a:xfrm>
          <a:prstGeom prst="ellipse">
            <a:avLst/>
          </a:prstGeom>
          <a:solidFill>
            <a:srgbClr val="0B6AC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3" name="Google Shape;763;g252f073d1fb_0_1334"/>
          <p:cNvSpPr/>
          <p:nvPr/>
        </p:nvSpPr>
        <p:spPr>
          <a:xfrm>
            <a:off x="2947087" y="4167257"/>
            <a:ext cx="509700" cy="509700"/>
          </a:xfrm>
          <a:prstGeom prst="ellipse">
            <a:avLst/>
          </a:prstGeom>
          <a:solidFill>
            <a:srgbClr val="0B6AC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0" name="Google Shape;760;g252f073d1fb_0_1334"/>
          <p:cNvSpPr/>
          <p:nvPr/>
        </p:nvSpPr>
        <p:spPr>
          <a:xfrm>
            <a:off x="2289089" y="179884"/>
            <a:ext cx="255000" cy="255000"/>
          </a:xfrm>
          <a:prstGeom prst="ellipse">
            <a:avLst/>
          </a:prstGeom>
          <a:solidFill>
            <a:srgbClr val="0B6AC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1" name="Google Shape;761;g252f073d1fb_0_1334"/>
          <p:cNvSpPr/>
          <p:nvPr/>
        </p:nvSpPr>
        <p:spPr>
          <a:xfrm>
            <a:off x="2289089" y="4294685"/>
            <a:ext cx="255000" cy="255000"/>
          </a:xfrm>
          <a:prstGeom prst="ellipse">
            <a:avLst/>
          </a:prstGeom>
          <a:solidFill>
            <a:srgbClr val="0B6AC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4" name="Google Shape;764;g252f073d1fb_0_1334"/>
          <p:cNvSpPr txBox="1"/>
          <p:nvPr/>
        </p:nvSpPr>
        <p:spPr>
          <a:xfrm>
            <a:off x="2807898" y="-841075"/>
            <a:ext cx="1386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5" name="Google Shape;765;g252f073d1fb_0_1334"/>
          <p:cNvSpPr txBox="1">
            <a:spLocks noGrp="1"/>
          </p:cNvSpPr>
          <p:nvPr>
            <p:ph type="title"/>
          </p:nvPr>
        </p:nvSpPr>
        <p:spPr>
          <a:xfrm>
            <a:off x="6563226" y="1927266"/>
            <a:ext cx="1989600" cy="10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Open Sans"/>
              <a:buChar char="●"/>
              <a:defRPr sz="3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6" name="Google Shape;766;g252f073d1fb_0_1334"/>
          <p:cNvSpPr/>
          <p:nvPr/>
        </p:nvSpPr>
        <p:spPr>
          <a:xfrm>
            <a:off x="0" y="4728156"/>
            <a:ext cx="9144000" cy="415500"/>
          </a:xfrm>
          <a:prstGeom prst="roundRect">
            <a:avLst>
              <a:gd name="adj" fmla="val 50000"/>
            </a:avLst>
          </a:prstGeom>
          <a:solidFill>
            <a:srgbClr val="00D0FF"/>
          </a:solidFill>
          <a:ln>
            <a:noFill/>
          </a:ln>
          <a:effectLst>
            <a:outerShdw blurRad="112308" dist="38100" dir="16200000" rotWithShape="0">
              <a:srgbClr val="000000">
                <a:alpha val="431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7" name="Google Shape;767;g252f073d1fb_0_1334"/>
          <p:cNvSpPr/>
          <p:nvPr/>
        </p:nvSpPr>
        <p:spPr>
          <a:xfrm>
            <a:off x="1" y="4728156"/>
            <a:ext cx="1378500" cy="41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8" name="Google Shape;768;g252f073d1fb_0_1334"/>
          <p:cNvSpPr/>
          <p:nvPr/>
        </p:nvSpPr>
        <p:spPr>
          <a:xfrm>
            <a:off x="7595038" y="4728156"/>
            <a:ext cx="1548900" cy="41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9" name="Google Shape;769;g252f073d1fb_0_1334"/>
          <p:cNvSpPr txBox="1"/>
          <p:nvPr/>
        </p:nvSpPr>
        <p:spPr>
          <a:xfrm>
            <a:off x="7703596" y="4808870"/>
            <a:ext cx="542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rgbClr val="FE0225"/>
                </a:solidFill>
                <a:latin typeface="Roboto Light"/>
                <a:ea typeface="Roboto Light"/>
                <a:cs typeface="Roboto Light"/>
                <a:sym typeface="Roboto Light"/>
              </a:rPr>
              <a:t>PAGE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70" name="Google Shape;770;g252f073d1fb_0_1334"/>
          <p:cNvCxnSpPr/>
          <p:nvPr/>
        </p:nvCxnSpPr>
        <p:spPr>
          <a:xfrm>
            <a:off x="8381525" y="4830304"/>
            <a:ext cx="0" cy="211200"/>
          </a:xfrm>
          <a:prstGeom prst="straightConnector1">
            <a:avLst/>
          </a:prstGeom>
          <a:noFill/>
          <a:ln w="38100" cap="flat" cmpd="sng">
            <a:solidFill>
              <a:srgbClr val="FE022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71" name="Google Shape;771;g252f073d1fb_0_1334"/>
          <p:cNvSpPr/>
          <p:nvPr/>
        </p:nvSpPr>
        <p:spPr>
          <a:xfrm>
            <a:off x="8552913" y="4728156"/>
            <a:ext cx="591087" cy="415376"/>
          </a:xfrm>
          <a:custGeom>
            <a:avLst/>
            <a:gdLst/>
            <a:ahLst/>
            <a:cxnLst/>
            <a:rect l="l" t="t" r="r" b="b"/>
            <a:pathLst>
              <a:path w="788116" h="451496" extrusionOk="0">
                <a:moveTo>
                  <a:pt x="225748" y="0"/>
                </a:moveTo>
                <a:lnTo>
                  <a:pt x="788116" y="0"/>
                </a:lnTo>
                <a:lnTo>
                  <a:pt x="788116" y="451496"/>
                </a:lnTo>
                <a:lnTo>
                  <a:pt x="225748" y="451496"/>
                </a:lnTo>
                <a:cubicBezTo>
                  <a:pt x="101071" y="451496"/>
                  <a:pt x="0" y="350425"/>
                  <a:pt x="0" y="225748"/>
                </a:cubicBezTo>
                <a:cubicBezTo>
                  <a:pt x="0" y="101071"/>
                  <a:pt x="101071" y="0"/>
                  <a:pt x="225748" y="0"/>
                </a:cubicBezTo>
                <a:close/>
              </a:path>
            </a:pathLst>
          </a:custGeom>
          <a:solidFill>
            <a:srgbClr val="00D0FF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2" name="Google Shape;772;g252f073d1fb_0_1334" descr="A picture containing text, clip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469" y="4728156"/>
            <a:ext cx="1275588" cy="420018"/>
          </a:xfrm>
          <a:prstGeom prst="rect">
            <a:avLst/>
          </a:prstGeom>
          <a:noFill/>
          <a:ln>
            <a:noFill/>
          </a:ln>
        </p:spPr>
      </p:pic>
      <p:sp>
        <p:nvSpPr>
          <p:cNvPr id="773" name="Google Shape;773;g252f073d1fb_0_1334"/>
          <p:cNvSpPr txBox="1"/>
          <p:nvPr/>
        </p:nvSpPr>
        <p:spPr>
          <a:xfrm>
            <a:off x="8578647" y="4800664"/>
            <a:ext cx="5655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sz="14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31">
  <p:cSld name="Custom Layout 31"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252f073d1fb_0_1355"/>
          <p:cNvSpPr/>
          <p:nvPr/>
        </p:nvSpPr>
        <p:spPr>
          <a:xfrm>
            <a:off x="0" y="4728156"/>
            <a:ext cx="9144000" cy="415500"/>
          </a:xfrm>
          <a:prstGeom prst="roundRect">
            <a:avLst>
              <a:gd name="adj" fmla="val 50000"/>
            </a:avLst>
          </a:prstGeom>
          <a:solidFill>
            <a:srgbClr val="00D0FF"/>
          </a:solidFill>
          <a:ln>
            <a:noFill/>
          </a:ln>
          <a:effectLst>
            <a:outerShdw blurRad="112308" dist="38100" dir="16200000" rotWithShape="0">
              <a:srgbClr val="000000">
                <a:alpha val="431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6" name="Google Shape;776;g252f073d1fb_0_1355"/>
          <p:cNvSpPr/>
          <p:nvPr/>
        </p:nvSpPr>
        <p:spPr>
          <a:xfrm>
            <a:off x="1" y="4728156"/>
            <a:ext cx="1378500" cy="41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7" name="Google Shape;777;g252f073d1fb_0_1355"/>
          <p:cNvSpPr/>
          <p:nvPr/>
        </p:nvSpPr>
        <p:spPr>
          <a:xfrm>
            <a:off x="7595038" y="4728156"/>
            <a:ext cx="1548900" cy="41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8" name="Google Shape;778;g252f073d1fb_0_1355"/>
          <p:cNvSpPr txBox="1"/>
          <p:nvPr/>
        </p:nvSpPr>
        <p:spPr>
          <a:xfrm>
            <a:off x="7703596" y="4808870"/>
            <a:ext cx="542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rgbClr val="FE0225"/>
                </a:solidFill>
                <a:latin typeface="Roboto Light"/>
                <a:ea typeface="Roboto Light"/>
                <a:cs typeface="Roboto Light"/>
                <a:sym typeface="Roboto Light"/>
              </a:rPr>
              <a:t>PAGE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79" name="Google Shape;779;g252f073d1fb_0_1355"/>
          <p:cNvCxnSpPr/>
          <p:nvPr/>
        </p:nvCxnSpPr>
        <p:spPr>
          <a:xfrm>
            <a:off x="8381525" y="4830304"/>
            <a:ext cx="0" cy="211200"/>
          </a:xfrm>
          <a:prstGeom prst="straightConnector1">
            <a:avLst/>
          </a:prstGeom>
          <a:noFill/>
          <a:ln w="38100" cap="flat" cmpd="sng">
            <a:solidFill>
              <a:srgbClr val="FE022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80" name="Google Shape;780;g252f073d1fb_0_1355"/>
          <p:cNvSpPr/>
          <p:nvPr/>
        </p:nvSpPr>
        <p:spPr>
          <a:xfrm>
            <a:off x="8552913" y="4728156"/>
            <a:ext cx="591087" cy="415376"/>
          </a:xfrm>
          <a:custGeom>
            <a:avLst/>
            <a:gdLst/>
            <a:ahLst/>
            <a:cxnLst/>
            <a:rect l="l" t="t" r="r" b="b"/>
            <a:pathLst>
              <a:path w="788116" h="451496" extrusionOk="0">
                <a:moveTo>
                  <a:pt x="225748" y="0"/>
                </a:moveTo>
                <a:lnTo>
                  <a:pt x="788116" y="0"/>
                </a:lnTo>
                <a:lnTo>
                  <a:pt x="788116" y="451496"/>
                </a:lnTo>
                <a:lnTo>
                  <a:pt x="225748" y="451496"/>
                </a:lnTo>
                <a:cubicBezTo>
                  <a:pt x="101071" y="451496"/>
                  <a:pt x="0" y="350425"/>
                  <a:pt x="0" y="225748"/>
                </a:cubicBezTo>
                <a:cubicBezTo>
                  <a:pt x="0" y="101071"/>
                  <a:pt x="101071" y="0"/>
                  <a:pt x="225748" y="0"/>
                </a:cubicBezTo>
                <a:close/>
              </a:path>
            </a:pathLst>
          </a:custGeom>
          <a:solidFill>
            <a:srgbClr val="00D0FF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81" name="Google Shape;781;g252f073d1fb_0_1355" descr="A picture containing text, clip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469" y="4728156"/>
            <a:ext cx="1275588" cy="420018"/>
          </a:xfrm>
          <a:prstGeom prst="rect">
            <a:avLst/>
          </a:prstGeom>
          <a:noFill/>
          <a:ln>
            <a:noFill/>
          </a:ln>
        </p:spPr>
      </p:pic>
      <p:sp>
        <p:nvSpPr>
          <p:cNvPr id="782" name="Google Shape;782;g252f073d1fb_0_1355"/>
          <p:cNvSpPr txBox="1"/>
          <p:nvPr/>
        </p:nvSpPr>
        <p:spPr>
          <a:xfrm>
            <a:off x="8578647" y="4800664"/>
            <a:ext cx="5655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sz="14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g252f073d1fb_0_665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86" name="Google Shape;86;g252f073d1fb_0_665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g252f073d1fb_0_665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Google Shape;88;g252f073d1fb_0_665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g252f073d1fb_0_665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0" name="Google Shape;90;g252f073d1fb_0_665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g252f073d1fb_0_672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93" name="Google Shape;93;g252f073d1fb_0_672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g252f073d1fb_0_672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Google Shape;95;g252f073d1fb_0_672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g252f073d1fb_0_672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34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7" name="Google Shape;97;g252f073d1fb_0_672"/>
          <p:cNvSpPr txBox="1">
            <a:spLocks noGrp="1"/>
          </p:cNvSpPr>
          <p:nvPr>
            <p:ph type="body" idx="2"/>
          </p:nvPr>
        </p:nvSpPr>
        <p:spPr>
          <a:xfrm>
            <a:off x="4903650" y="1990050"/>
            <a:ext cx="34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g252f073d1fb_0_672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g252f073d1fb_0_680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01" name="Google Shape;101;g252f073d1fb_0_680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g252f073d1fb_0_680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Google Shape;103;g252f073d1fb_0_680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g252f073d1fb_0_680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g252f073d1fb_0_686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07" name="Google Shape;107;g252f073d1fb_0_686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g252f073d1fb_0_686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" name="Google Shape;109;g252f073d1fb_0_686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3312000" cy="15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g252f073d1fb_0_686"/>
          <p:cNvSpPr txBox="1">
            <a:spLocks noGrp="1"/>
          </p:cNvSpPr>
          <p:nvPr>
            <p:ph type="body" idx="1"/>
          </p:nvPr>
        </p:nvSpPr>
        <p:spPr>
          <a:xfrm>
            <a:off x="1303800" y="2309675"/>
            <a:ext cx="3312000" cy="22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g252f073d1fb_0_686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g252f073d1fb_0_693"/>
          <p:cNvGrpSpPr/>
          <p:nvPr/>
        </p:nvGrpSpPr>
        <p:grpSpPr>
          <a:xfrm>
            <a:off x="6866714" y="1306"/>
            <a:ext cx="2267451" cy="2601690"/>
            <a:chOff x="6790514" y="1306"/>
            <a:chExt cx="2267451" cy="2601690"/>
          </a:xfrm>
        </p:grpSpPr>
        <p:grpSp>
          <p:nvGrpSpPr>
            <p:cNvPr id="114" name="Google Shape;114;g252f073d1fb_0_693"/>
            <p:cNvGrpSpPr/>
            <p:nvPr/>
          </p:nvGrpSpPr>
          <p:grpSpPr>
            <a:xfrm>
              <a:off x="7067465" y="1306"/>
              <a:ext cx="1990500" cy="1990200"/>
              <a:chOff x="7067465" y="1306"/>
              <a:chExt cx="1990500" cy="1990200"/>
            </a:xfrm>
          </p:grpSpPr>
          <p:sp>
            <p:nvSpPr>
              <p:cNvPr id="115" name="Google Shape;115;g252f073d1fb_0_693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g252f073d1fb_0_693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g252f073d1fb_0_693"/>
              <p:cNvSpPr/>
              <p:nvPr/>
            </p:nvSpPr>
            <p:spPr>
              <a:xfrm rot="-8649154">
                <a:off x="7349891" y="283705"/>
                <a:ext cx="1425647" cy="14254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8" name="Google Shape;118;g252f073d1fb_0_693"/>
            <p:cNvGrpSpPr/>
            <p:nvPr/>
          </p:nvGrpSpPr>
          <p:grpSpPr>
            <a:xfrm>
              <a:off x="8207126" y="1807996"/>
              <a:ext cx="795000" cy="795000"/>
              <a:chOff x="8207126" y="1807996"/>
              <a:chExt cx="795000" cy="795000"/>
            </a:xfrm>
          </p:grpSpPr>
          <p:sp>
            <p:nvSpPr>
              <p:cNvPr id="119" name="Google Shape;119;g252f073d1fb_0_693"/>
              <p:cNvSpPr/>
              <p:nvPr/>
            </p:nvSpPr>
            <p:spPr>
              <a:xfrm rot="2152054">
                <a:off x="8319942" y="1920813"/>
                <a:ext cx="569367" cy="569367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g252f073d1fb_0_693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g252f073d1fb_0_693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pie">
                <a:avLst>
                  <a:gd name="adj1" fmla="val 5699893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2" name="Google Shape;122;g252f073d1fb_0_693"/>
            <p:cNvGrpSpPr/>
            <p:nvPr/>
          </p:nvGrpSpPr>
          <p:grpSpPr>
            <a:xfrm>
              <a:off x="6790514" y="118857"/>
              <a:ext cx="548700" cy="548700"/>
              <a:chOff x="6790514" y="118857"/>
              <a:chExt cx="548700" cy="548700"/>
            </a:xfrm>
          </p:grpSpPr>
          <p:sp>
            <p:nvSpPr>
              <p:cNvPr id="123" name="Google Shape;123;g252f073d1fb_0_693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g252f073d1fb_0_693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pie">
                <a:avLst>
                  <a:gd name="adj1" fmla="val 5699893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5" name="Google Shape;125;g252f073d1fb_0_693"/>
          <p:cNvSpPr txBox="1">
            <a:spLocks noGrp="1"/>
          </p:cNvSpPr>
          <p:nvPr>
            <p:ph type="title"/>
          </p:nvPr>
        </p:nvSpPr>
        <p:spPr>
          <a:xfrm>
            <a:off x="824000" y="763600"/>
            <a:ext cx="5857800" cy="357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g252f073d1fb_0_693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g252f073d1fb_0_708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29" name="Google Shape;129;g252f073d1fb_0_708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g252f073d1fb_0_708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g252f073d1fb_0_708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3430500" cy="19902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g252f073d1fb_0_708"/>
          <p:cNvSpPr txBox="1">
            <a:spLocks noGrp="1"/>
          </p:cNvSpPr>
          <p:nvPr>
            <p:ph type="subTitle" idx="1"/>
          </p:nvPr>
        </p:nvSpPr>
        <p:spPr>
          <a:xfrm>
            <a:off x="1303800" y="2743203"/>
            <a:ext cx="3430500" cy="7260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g252f073d1fb_0_708"/>
          <p:cNvSpPr txBox="1">
            <a:spLocks noGrp="1"/>
          </p:cNvSpPr>
          <p:nvPr>
            <p:ph type="body" idx="2"/>
          </p:nvPr>
        </p:nvSpPr>
        <p:spPr>
          <a:xfrm>
            <a:off x="4903700" y="661000"/>
            <a:ext cx="3430500" cy="38706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34" name="Google Shape;134;g252f073d1fb_0_708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g252f073d1fb_0_716"/>
          <p:cNvGrpSpPr/>
          <p:nvPr/>
        </p:nvGrpSpPr>
        <p:grpSpPr>
          <a:xfrm>
            <a:off x="713373" y="3847119"/>
            <a:ext cx="825392" cy="825392"/>
            <a:chOff x="348199" y="179450"/>
            <a:chExt cx="1116300" cy="1116300"/>
          </a:xfrm>
        </p:grpSpPr>
        <p:sp>
          <p:nvSpPr>
            <p:cNvPr id="137" name="Google Shape;137;g252f073d1fb_0_716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g252f073d1fb_0_716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" name="Google Shape;139;g252f073d1fb_0_716"/>
          <p:cNvSpPr txBox="1">
            <a:spLocks noGrp="1"/>
          </p:cNvSpPr>
          <p:nvPr>
            <p:ph type="body" idx="1"/>
          </p:nvPr>
        </p:nvSpPr>
        <p:spPr>
          <a:xfrm>
            <a:off x="1303800" y="4138975"/>
            <a:ext cx="5843100" cy="5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40" name="Google Shape;140;g252f073d1fb_0_716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omentu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252f073d1fb_0_58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sp>
        <p:nvSpPr>
          <p:cNvPr id="7" name="Google Shape;7;g252f073d1fb_0_58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g252f073d1fb_0_586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8" r:id="rId19"/>
    <p:sldLayoutId id="2147483669" r:id="rId20"/>
    <p:sldLayoutId id="2147483684" r:id="rId21"/>
    <p:sldLayoutId id="2147483691" r:id="rId22"/>
    <p:sldLayoutId id="2147483692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7" name="Google Shape;787;p1" descr="A picture containing text, indoor, table, computer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28" r="129"/>
          <a:stretch/>
        </p:blipFill>
        <p:spPr>
          <a:xfrm>
            <a:off x="0" y="0"/>
            <a:ext cx="9144000" cy="515253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788" name="Google Shape;788;p1"/>
          <p:cNvSpPr/>
          <p:nvPr/>
        </p:nvSpPr>
        <p:spPr>
          <a:xfrm>
            <a:off x="1416930" y="9035"/>
            <a:ext cx="6310139" cy="5161569"/>
          </a:xfrm>
          <a:custGeom>
            <a:avLst/>
            <a:gdLst/>
            <a:ahLst/>
            <a:cxnLst/>
            <a:rect l="l" t="t" r="r" b="b"/>
            <a:pathLst>
              <a:path w="8413519" h="6882092" extrusionOk="0">
                <a:moveTo>
                  <a:pt x="3428999" y="0"/>
                </a:moveTo>
                <a:lnTo>
                  <a:pt x="4984521" y="0"/>
                </a:lnTo>
                <a:lnTo>
                  <a:pt x="8413519" y="3428999"/>
                </a:lnTo>
                <a:lnTo>
                  <a:pt x="4960426" y="6882092"/>
                </a:lnTo>
                <a:lnTo>
                  <a:pt x="3453094" y="6882092"/>
                </a:lnTo>
                <a:lnTo>
                  <a:pt x="0" y="3428999"/>
                </a:lnTo>
                <a:lnTo>
                  <a:pt x="3428999" y="0"/>
                </a:lnTo>
                <a:close/>
              </a:path>
            </a:pathLst>
          </a:custGeom>
          <a:solidFill>
            <a:srgbClr val="FE0225"/>
          </a:solidFill>
          <a:ln w="12700" cap="flat" cmpd="sng">
            <a:solidFill>
              <a:srgbClr val="2B94B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9" name="Google Shape;789;p1"/>
          <p:cNvSpPr/>
          <p:nvPr/>
        </p:nvSpPr>
        <p:spPr>
          <a:xfrm>
            <a:off x="1950562" y="0"/>
            <a:ext cx="5143500" cy="5143500"/>
          </a:xfrm>
          <a:prstGeom prst="diamond">
            <a:avLst/>
          </a:prstGeom>
          <a:solidFill>
            <a:srgbClr val="00D0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0" name="Google Shape;790;p1"/>
          <p:cNvSpPr/>
          <p:nvPr/>
        </p:nvSpPr>
        <p:spPr>
          <a:xfrm>
            <a:off x="2207153" y="256591"/>
            <a:ext cx="4630200" cy="4630200"/>
          </a:xfrm>
          <a:prstGeom prst="diamon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1" name="Google Shape;791;p1"/>
          <p:cNvSpPr txBox="1">
            <a:spLocks noGrp="1"/>
          </p:cNvSpPr>
          <p:nvPr>
            <p:ph type="title"/>
          </p:nvPr>
        </p:nvSpPr>
        <p:spPr>
          <a:xfrm>
            <a:off x="2878348" y="2235274"/>
            <a:ext cx="3387300" cy="6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6AC0"/>
              </a:buClr>
              <a:buSzPts val="3000"/>
              <a:buFont typeface="Open Sans"/>
              <a:buNone/>
            </a:pPr>
            <a:r>
              <a:rPr lang="en" dirty="0"/>
              <a:t> Roles &amp; Responsibilities</a:t>
            </a:r>
            <a:endParaRPr dirty="0"/>
          </a:p>
        </p:txBody>
      </p:sp>
      <p:sp>
        <p:nvSpPr>
          <p:cNvPr id="793" name="Google Shape;793;p1"/>
          <p:cNvSpPr/>
          <p:nvPr/>
        </p:nvSpPr>
        <p:spPr>
          <a:xfrm>
            <a:off x="0" y="-4517"/>
            <a:ext cx="9144000" cy="5160645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687705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6877050" y="6858000"/>
                </a:lnTo>
                <a:lnTo>
                  <a:pt x="10306050" y="3429000"/>
                </a:lnTo>
                <a:close/>
                <a:moveTo>
                  <a:pt x="0" y="0"/>
                </a:moveTo>
                <a:lnTo>
                  <a:pt x="5314950" y="0"/>
                </a:lnTo>
                <a:lnTo>
                  <a:pt x="1885950" y="3429000"/>
                </a:lnTo>
                <a:lnTo>
                  <a:pt x="531495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B6AC0">
              <a:alpha val="6000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4" name="Google Shape;794;p1"/>
          <p:cNvSpPr/>
          <p:nvPr/>
        </p:nvSpPr>
        <p:spPr>
          <a:xfrm>
            <a:off x="9253470" y="474976"/>
            <a:ext cx="1014300" cy="946500"/>
          </a:xfrm>
          <a:prstGeom prst="rect">
            <a:avLst/>
          </a:prstGeom>
          <a:solidFill>
            <a:srgbClr val="00D0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5" name="Google Shape;795;p1"/>
          <p:cNvSpPr/>
          <p:nvPr/>
        </p:nvSpPr>
        <p:spPr>
          <a:xfrm>
            <a:off x="9253470" y="1979698"/>
            <a:ext cx="1014300" cy="946500"/>
          </a:xfrm>
          <a:prstGeom prst="rect">
            <a:avLst/>
          </a:prstGeom>
          <a:solidFill>
            <a:srgbClr val="0B6AC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6" name="Google Shape;796;p1"/>
          <p:cNvSpPr/>
          <p:nvPr/>
        </p:nvSpPr>
        <p:spPr>
          <a:xfrm>
            <a:off x="9253470" y="3484420"/>
            <a:ext cx="1014300" cy="946500"/>
          </a:xfrm>
          <a:prstGeom prst="rect">
            <a:avLst/>
          </a:prstGeom>
          <a:solidFill>
            <a:srgbClr val="FE0225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97" name="Google Shape;797;p1"/>
          <p:cNvCxnSpPr/>
          <p:nvPr/>
        </p:nvCxnSpPr>
        <p:spPr>
          <a:xfrm>
            <a:off x="3922236" y="3109841"/>
            <a:ext cx="1200300" cy="0"/>
          </a:xfrm>
          <a:prstGeom prst="straightConnector1">
            <a:avLst/>
          </a:prstGeom>
          <a:noFill/>
          <a:ln w="25400" cap="flat" cmpd="sng">
            <a:solidFill>
              <a:srgbClr val="0B6AC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98" name="Google Shape;798;p1" descr="A picture containing text, clipar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01659" y="1344739"/>
            <a:ext cx="1943946" cy="6400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32"/>
          <p:cNvSpPr txBox="1">
            <a:spLocks noGrp="1"/>
          </p:cNvSpPr>
          <p:nvPr>
            <p:ph type="title"/>
          </p:nvPr>
        </p:nvSpPr>
        <p:spPr>
          <a:xfrm>
            <a:off x="6516731" y="1826258"/>
            <a:ext cx="1989600" cy="10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Open Sans"/>
              <a:buNone/>
            </a:pPr>
            <a:r>
              <a:rPr lang="en"/>
              <a:t>This is Heading</a:t>
            </a:r>
            <a:endParaRPr/>
          </a:p>
        </p:txBody>
      </p:sp>
      <p:pic>
        <p:nvPicPr>
          <p:cNvPr id="1110" name="Google Shape;1110;p32" descr="A picture containing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30278" r="3173"/>
          <a:stretch/>
        </p:blipFill>
        <p:spPr>
          <a:xfrm>
            <a:off x="921593" y="719720"/>
            <a:ext cx="3289988" cy="3289987"/>
          </a:xfrm>
          <a:custGeom>
            <a:avLst/>
            <a:gdLst/>
            <a:ahLst/>
            <a:cxnLst/>
            <a:rect l="l" t="t" r="r" b="b"/>
            <a:pathLst>
              <a:path w="4386650" h="4386649" extrusionOk="0">
                <a:moveTo>
                  <a:pt x="2193325" y="0"/>
                </a:moveTo>
                <a:cubicBezTo>
                  <a:pt x="3404665" y="0"/>
                  <a:pt x="4386650" y="981985"/>
                  <a:pt x="4386650" y="2193325"/>
                </a:cubicBezTo>
                <a:cubicBezTo>
                  <a:pt x="4386650" y="3328956"/>
                  <a:pt x="3523578" y="4263006"/>
                  <a:pt x="2417580" y="4375326"/>
                </a:cubicBezTo>
                <a:lnTo>
                  <a:pt x="2193346" y="4386649"/>
                </a:lnTo>
                <a:lnTo>
                  <a:pt x="2193304" y="4386649"/>
                </a:lnTo>
                <a:lnTo>
                  <a:pt x="1969070" y="4375326"/>
                </a:lnTo>
                <a:cubicBezTo>
                  <a:pt x="863073" y="4263006"/>
                  <a:pt x="0" y="3328956"/>
                  <a:pt x="0" y="2193325"/>
                </a:cubicBezTo>
                <a:cubicBezTo>
                  <a:pt x="0" y="981985"/>
                  <a:pt x="981985" y="0"/>
                  <a:pt x="2193325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111" name="Google Shape;1111;p32" descr="A picture containing text, yellow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35392" t="693" b="1592"/>
          <a:stretch/>
        </p:blipFill>
        <p:spPr>
          <a:xfrm>
            <a:off x="3784496" y="131229"/>
            <a:ext cx="1278925" cy="1278926"/>
          </a:xfrm>
          <a:custGeom>
            <a:avLst/>
            <a:gdLst/>
            <a:ahLst/>
            <a:cxnLst/>
            <a:rect l="l" t="t" r="r" b="b"/>
            <a:pathLst>
              <a:path w="1705234" h="1705234" extrusionOk="0">
                <a:moveTo>
                  <a:pt x="852617" y="0"/>
                </a:moveTo>
                <a:cubicBezTo>
                  <a:pt x="1323504" y="0"/>
                  <a:pt x="1705234" y="381730"/>
                  <a:pt x="1705234" y="852617"/>
                </a:cubicBezTo>
                <a:cubicBezTo>
                  <a:pt x="1705234" y="1323504"/>
                  <a:pt x="1323504" y="1705234"/>
                  <a:pt x="852617" y="1705234"/>
                </a:cubicBezTo>
                <a:cubicBezTo>
                  <a:pt x="381730" y="1705234"/>
                  <a:pt x="0" y="1323504"/>
                  <a:pt x="0" y="852617"/>
                </a:cubicBezTo>
                <a:cubicBezTo>
                  <a:pt x="0" y="381730"/>
                  <a:pt x="381730" y="0"/>
                  <a:pt x="852617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112" name="Google Shape;1112;p32" descr="A picture containing text, yellow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33476" r="2243" b="2780"/>
          <a:stretch/>
        </p:blipFill>
        <p:spPr>
          <a:xfrm>
            <a:off x="4368624" y="1725250"/>
            <a:ext cx="1278925" cy="1278925"/>
          </a:xfrm>
          <a:custGeom>
            <a:avLst/>
            <a:gdLst/>
            <a:ahLst/>
            <a:cxnLst/>
            <a:rect l="l" t="t" r="r" b="b"/>
            <a:pathLst>
              <a:path w="1705234" h="1705234" extrusionOk="0">
                <a:moveTo>
                  <a:pt x="852617" y="0"/>
                </a:moveTo>
                <a:cubicBezTo>
                  <a:pt x="1323504" y="0"/>
                  <a:pt x="1705234" y="381730"/>
                  <a:pt x="1705234" y="852617"/>
                </a:cubicBezTo>
                <a:cubicBezTo>
                  <a:pt x="1705234" y="1323504"/>
                  <a:pt x="1323504" y="1705234"/>
                  <a:pt x="852617" y="1705234"/>
                </a:cubicBezTo>
                <a:cubicBezTo>
                  <a:pt x="381730" y="1705234"/>
                  <a:pt x="0" y="1323504"/>
                  <a:pt x="0" y="852617"/>
                </a:cubicBezTo>
                <a:cubicBezTo>
                  <a:pt x="0" y="381730"/>
                  <a:pt x="381730" y="0"/>
                  <a:pt x="852617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113" name="Google Shape;1113;p32" descr="A picture containing text, yellow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33879"/>
          <a:stretch/>
        </p:blipFill>
        <p:spPr>
          <a:xfrm>
            <a:off x="3784496" y="3319273"/>
            <a:ext cx="1278925" cy="1278923"/>
          </a:xfrm>
          <a:custGeom>
            <a:avLst/>
            <a:gdLst/>
            <a:ahLst/>
            <a:cxnLst/>
            <a:rect l="l" t="t" r="r" b="b"/>
            <a:pathLst>
              <a:path w="1705234" h="1705231" extrusionOk="0">
                <a:moveTo>
                  <a:pt x="852617" y="0"/>
                </a:moveTo>
                <a:cubicBezTo>
                  <a:pt x="1323504" y="0"/>
                  <a:pt x="1705234" y="381730"/>
                  <a:pt x="1705234" y="852617"/>
                </a:cubicBezTo>
                <a:cubicBezTo>
                  <a:pt x="1705234" y="1294074"/>
                  <a:pt x="1369729" y="1657170"/>
                  <a:pt x="939792" y="1700832"/>
                </a:cubicBezTo>
                <a:lnTo>
                  <a:pt x="852677" y="1705231"/>
                </a:lnTo>
                <a:lnTo>
                  <a:pt x="852558" y="1705231"/>
                </a:lnTo>
                <a:lnTo>
                  <a:pt x="765442" y="1700832"/>
                </a:lnTo>
                <a:cubicBezTo>
                  <a:pt x="335505" y="1657170"/>
                  <a:pt x="0" y="1294074"/>
                  <a:pt x="0" y="852617"/>
                </a:cubicBezTo>
                <a:cubicBezTo>
                  <a:pt x="0" y="381730"/>
                  <a:pt x="381730" y="0"/>
                  <a:pt x="852617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3087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2"/>
          <p:cNvSpPr txBox="1">
            <a:spLocks noGrp="1"/>
          </p:cNvSpPr>
          <p:nvPr>
            <p:ph type="title"/>
          </p:nvPr>
        </p:nvSpPr>
        <p:spPr>
          <a:xfrm>
            <a:off x="4781558" y="257881"/>
            <a:ext cx="4078200" cy="8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6AC0"/>
              </a:buClr>
              <a:buSzPts val="3000"/>
              <a:buFont typeface="Open Sans"/>
              <a:buNone/>
            </a:pPr>
            <a:r>
              <a:rPr lang="en" dirty="0"/>
              <a:t>Why are Roles &amp; Responsibilities Important?</a:t>
            </a:r>
            <a:endParaRPr dirty="0"/>
          </a:p>
        </p:txBody>
      </p:sp>
      <p:sp>
        <p:nvSpPr>
          <p:cNvPr id="804" name="Google Shape;804;p2"/>
          <p:cNvSpPr txBox="1">
            <a:spLocks noGrp="1"/>
          </p:cNvSpPr>
          <p:nvPr>
            <p:ph type="body" idx="1"/>
          </p:nvPr>
        </p:nvSpPr>
        <p:spPr>
          <a:xfrm>
            <a:off x="4658185" y="1834473"/>
            <a:ext cx="4077600" cy="2554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540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dirty="0"/>
              <a:t>Clarity &amp; Focus</a:t>
            </a:r>
          </a:p>
          <a:p>
            <a:pPr marL="711200" lvl="1" indent="-254000">
              <a:spcBef>
                <a:spcPts val="0"/>
              </a:spcBef>
              <a:buFont typeface="Arial"/>
              <a:buChar char="•"/>
            </a:pPr>
            <a:r>
              <a:rPr lang="en" dirty="0"/>
              <a:t>Enables employees to know exactly what is expected of them</a:t>
            </a:r>
          </a:p>
          <a:p>
            <a:pPr marL="711200" lvl="1" indent="-254000">
              <a:spcBef>
                <a:spcPts val="0"/>
              </a:spcBef>
              <a:buFont typeface="Arial"/>
              <a:buChar char="•"/>
            </a:pPr>
            <a:r>
              <a:rPr lang="en" dirty="0"/>
              <a:t>Reducing confusion and increasing productivity</a:t>
            </a:r>
          </a:p>
          <a:p>
            <a:pPr marL="711200" lvl="1" indent="-254000">
              <a:spcBef>
                <a:spcPts val="0"/>
              </a:spcBef>
              <a:buFont typeface="Arial"/>
              <a:buChar char="•"/>
            </a:pPr>
            <a:r>
              <a:rPr lang="en" dirty="0"/>
              <a:t>Building blocks for creating pay tiers and pay transparency</a:t>
            </a:r>
          </a:p>
          <a:p>
            <a:pPr marL="711200" lvl="1" indent="-254000">
              <a:spcBef>
                <a:spcPts val="0"/>
              </a:spcBef>
              <a:buFont typeface="Arial"/>
              <a:buChar char="•"/>
            </a:pPr>
            <a:r>
              <a:rPr lang="en" dirty="0"/>
              <a:t>Utilize in future job postings to ensure it is an accurate representation of the position</a:t>
            </a:r>
          </a:p>
          <a:p>
            <a:pPr marL="254000" lvl="0" indent="-1397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dirty="0"/>
          </a:p>
        </p:txBody>
      </p:sp>
      <p:pic>
        <p:nvPicPr>
          <p:cNvPr id="805" name="Google Shape;805;p2"/>
          <p:cNvPicPr preferRelativeResize="0"/>
          <p:nvPr/>
        </p:nvPicPr>
        <p:blipFill rotWithShape="1">
          <a:blip r:embed="rId3">
            <a:alphaModFix/>
          </a:blip>
          <a:srcRect l="16658" r="16652"/>
          <a:stretch/>
        </p:blipFill>
        <p:spPr>
          <a:xfrm>
            <a:off x="312924" y="818568"/>
            <a:ext cx="3506365" cy="3506365"/>
          </a:xfrm>
          <a:custGeom>
            <a:avLst/>
            <a:gdLst/>
            <a:ahLst/>
            <a:cxnLst/>
            <a:rect l="l" t="t" r="r" b="b"/>
            <a:pathLst>
              <a:path w="4675153" h="4675153" extrusionOk="0">
                <a:moveTo>
                  <a:pt x="2337577" y="1507881"/>
                </a:moveTo>
                <a:cubicBezTo>
                  <a:pt x="2795806" y="1507881"/>
                  <a:pt x="3167273" y="1879348"/>
                  <a:pt x="3167273" y="2337577"/>
                </a:cubicBezTo>
                <a:cubicBezTo>
                  <a:pt x="3167273" y="2795806"/>
                  <a:pt x="2795806" y="3167273"/>
                  <a:pt x="2337577" y="3167273"/>
                </a:cubicBezTo>
                <a:cubicBezTo>
                  <a:pt x="1879348" y="3167273"/>
                  <a:pt x="1507881" y="2795806"/>
                  <a:pt x="1507881" y="2337577"/>
                </a:cubicBezTo>
                <a:cubicBezTo>
                  <a:pt x="1507881" y="1879348"/>
                  <a:pt x="1879348" y="1507881"/>
                  <a:pt x="2337577" y="1507881"/>
                </a:cubicBezTo>
                <a:close/>
                <a:moveTo>
                  <a:pt x="2337577" y="1423694"/>
                </a:moveTo>
                <a:cubicBezTo>
                  <a:pt x="1832853" y="1423694"/>
                  <a:pt x="1423694" y="1832853"/>
                  <a:pt x="1423694" y="2337577"/>
                </a:cubicBezTo>
                <a:cubicBezTo>
                  <a:pt x="1423694" y="2842300"/>
                  <a:pt x="1832853" y="3251459"/>
                  <a:pt x="2337577" y="3251459"/>
                </a:cubicBezTo>
                <a:cubicBezTo>
                  <a:pt x="2842300" y="3251459"/>
                  <a:pt x="3251459" y="2842300"/>
                  <a:pt x="3251459" y="2337577"/>
                </a:cubicBezTo>
                <a:cubicBezTo>
                  <a:pt x="3251459" y="1832853"/>
                  <a:pt x="2842300" y="1423694"/>
                  <a:pt x="2337577" y="1423694"/>
                </a:cubicBezTo>
                <a:close/>
                <a:moveTo>
                  <a:pt x="2337577" y="592190"/>
                </a:moveTo>
                <a:cubicBezTo>
                  <a:pt x="3301527" y="592190"/>
                  <a:pt x="4082963" y="1373627"/>
                  <a:pt x="4082963" y="2337577"/>
                </a:cubicBezTo>
                <a:cubicBezTo>
                  <a:pt x="4082963" y="3301527"/>
                  <a:pt x="3301527" y="4082963"/>
                  <a:pt x="2337577" y="4082963"/>
                </a:cubicBezTo>
                <a:cubicBezTo>
                  <a:pt x="1373627" y="4082963"/>
                  <a:pt x="592190" y="3301527"/>
                  <a:pt x="592190" y="2337577"/>
                </a:cubicBezTo>
                <a:cubicBezTo>
                  <a:pt x="592190" y="1373627"/>
                  <a:pt x="1373627" y="592190"/>
                  <a:pt x="2337577" y="592190"/>
                </a:cubicBezTo>
                <a:close/>
                <a:moveTo>
                  <a:pt x="2337577" y="502259"/>
                </a:moveTo>
                <a:cubicBezTo>
                  <a:pt x="1323959" y="502259"/>
                  <a:pt x="502259" y="1323959"/>
                  <a:pt x="502259" y="2337577"/>
                </a:cubicBezTo>
                <a:cubicBezTo>
                  <a:pt x="502259" y="3351194"/>
                  <a:pt x="1323959" y="4172894"/>
                  <a:pt x="2337577" y="4172894"/>
                </a:cubicBezTo>
                <a:cubicBezTo>
                  <a:pt x="3351194" y="4172894"/>
                  <a:pt x="4172894" y="3351194"/>
                  <a:pt x="4172894" y="2337577"/>
                </a:cubicBezTo>
                <a:cubicBezTo>
                  <a:pt x="4172894" y="1323959"/>
                  <a:pt x="3351194" y="502259"/>
                  <a:pt x="2337577" y="502259"/>
                </a:cubicBezTo>
                <a:close/>
                <a:moveTo>
                  <a:pt x="2337577" y="0"/>
                </a:moveTo>
                <a:cubicBezTo>
                  <a:pt x="3628585" y="0"/>
                  <a:pt x="4675153" y="1046568"/>
                  <a:pt x="4675153" y="2337577"/>
                </a:cubicBezTo>
                <a:cubicBezTo>
                  <a:pt x="4675153" y="3628585"/>
                  <a:pt x="3628585" y="4675153"/>
                  <a:pt x="2337577" y="4675153"/>
                </a:cubicBezTo>
                <a:cubicBezTo>
                  <a:pt x="1046568" y="4675153"/>
                  <a:pt x="0" y="3628585"/>
                  <a:pt x="0" y="2337577"/>
                </a:cubicBezTo>
                <a:cubicBezTo>
                  <a:pt x="0" y="1046568"/>
                  <a:pt x="1046568" y="0"/>
                  <a:pt x="2337577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3"/>
          <p:cNvSpPr txBox="1">
            <a:spLocks noGrp="1"/>
          </p:cNvSpPr>
          <p:nvPr>
            <p:ph type="title"/>
          </p:nvPr>
        </p:nvSpPr>
        <p:spPr>
          <a:xfrm>
            <a:off x="338853" y="467168"/>
            <a:ext cx="4047300" cy="8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6AC0"/>
              </a:buClr>
              <a:buSzPts val="3000"/>
              <a:buFont typeface="Open Sans"/>
              <a:buNone/>
            </a:pPr>
            <a:r>
              <a:rPr lang="en" dirty="0"/>
              <a:t>Importance</a:t>
            </a:r>
            <a:endParaRPr dirty="0"/>
          </a:p>
        </p:txBody>
      </p:sp>
      <p:sp>
        <p:nvSpPr>
          <p:cNvPr id="811" name="Google Shape;811;p3"/>
          <p:cNvSpPr txBox="1">
            <a:spLocks noGrp="1"/>
          </p:cNvSpPr>
          <p:nvPr>
            <p:ph type="body" idx="1"/>
          </p:nvPr>
        </p:nvSpPr>
        <p:spPr>
          <a:xfrm>
            <a:off x="338852" y="1406630"/>
            <a:ext cx="4047300" cy="14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540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" sz="1700" dirty="0">
                <a:solidFill>
                  <a:srgbClr val="0070C0"/>
                </a:solidFill>
              </a:rPr>
              <a:t>Accountability</a:t>
            </a:r>
          </a:p>
          <a:p>
            <a:pPr marL="711200" lvl="1" indent="-254000">
              <a:spcBef>
                <a:spcPts val="0"/>
              </a:spcBef>
              <a:buSzPts val="1700"/>
              <a:buFont typeface="Arial"/>
              <a:buChar char="•"/>
            </a:pPr>
            <a:r>
              <a:rPr lang="en" dirty="0"/>
              <a:t>With clear roles, it is easier to hold employees accountable for their performance</a:t>
            </a:r>
          </a:p>
          <a:p>
            <a:pPr marL="711200" lvl="1" indent="-254000">
              <a:spcBef>
                <a:spcPts val="0"/>
              </a:spcBef>
              <a:buSzPts val="1700"/>
              <a:buFont typeface="Arial"/>
              <a:buChar char="•"/>
            </a:pPr>
            <a:r>
              <a:rPr lang="en" dirty="0"/>
              <a:t>Expectation tasks are completed on time and to standard</a:t>
            </a:r>
            <a:endParaRPr dirty="0"/>
          </a:p>
        </p:txBody>
      </p:sp>
      <p:sp>
        <p:nvSpPr>
          <p:cNvPr id="812" name="Google Shape;812;p3"/>
          <p:cNvSpPr txBox="1">
            <a:spLocks noGrp="1"/>
          </p:cNvSpPr>
          <p:nvPr>
            <p:ph type="body" idx="3"/>
          </p:nvPr>
        </p:nvSpPr>
        <p:spPr>
          <a:xfrm>
            <a:off x="338852" y="3074338"/>
            <a:ext cx="4047300" cy="14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540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dirty="0">
                <a:solidFill>
                  <a:srgbClr val="0070C0"/>
                </a:solidFill>
              </a:rPr>
              <a:t>Optimized Workflow:</a:t>
            </a:r>
          </a:p>
          <a:p>
            <a:pPr marL="711200" lvl="1" indent="-254000">
              <a:spcBef>
                <a:spcPts val="0"/>
              </a:spcBef>
              <a:buSzPts val="1700"/>
              <a:buFont typeface="Arial"/>
              <a:buChar char="•"/>
            </a:pPr>
            <a:r>
              <a:rPr lang="en-US" dirty="0"/>
              <a:t>Eliminates overlap in duties </a:t>
            </a:r>
          </a:p>
          <a:p>
            <a:pPr marL="711200" lvl="1" indent="-254000">
              <a:spcBef>
                <a:spcPts val="0"/>
              </a:spcBef>
              <a:buSzPts val="1700"/>
              <a:buFont typeface="Arial"/>
              <a:buChar char="•"/>
            </a:pPr>
            <a:r>
              <a:rPr lang="en-US" dirty="0"/>
              <a:t>Process organization</a:t>
            </a:r>
          </a:p>
          <a:p>
            <a:pPr marL="711200" lvl="1" indent="-254000">
              <a:spcBef>
                <a:spcPts val="0"/>
              </a:spcBef>
              <a:buSzPts val="1700"/>
              <a:buFont typeface="Arial"/>
              <a:buChar char="•"/>
            </a:pPr>
            <a:endParaRPr dirty="0"/>
          </a:p>
        </p:txBody>
      </p:sp>
      <p:pic>
        <p:nvPicPr>
          <p:cNvPr id="813" name="Google Shape;813;p3" descr="A person standing in front of a large screen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l="6960" r="29878"/>
          <a:stretch/>
        </p:blipFill>
        <p:spPr>
          <a:xfrm>
            <a:off x="4757738" y="885826"/>
            <a:ext cx="3371850" cy="3371849"/>
          </a:xfrm>
          <a:custGeom>
            <a:avLst/>
            <a:gdLst/>
            <a:ahLst/>
            <a:cxnLst/>
            <a:rect l="l" t="t" r="r" b="b"/>
            <a:pathLst>
              <a:path w="4495800" h="4495799" extrusionOk="0">
                <a:moveTo>
                  <a:pt x="388167" y="0"/>
                </a:moveTo>
                <a:lnTo>
                  <a:pt x="4107633" y="0"/>
                </a:lnTo>
                <a:cubicBezTo>
                  <a:pt x="4322012" y="0"/>
                  <a:pt x="4495800" y="173788"/>
                  <a:pt x="4495800" y="388167"/>
                </a:cubicBezTo>
                <a:lnTo>
                  <a:pt x="4495800" y="4107633"/>
                </a:lnTo>
                <a:cubicBezTo>
                  <a:pt x="4495800" y="4295215"/>
                  <a:pt x="4362744" y="4451719"/>
                  <a:pt x="4185862" y="4487914"/>
                </a:cubicBezTo>
                <a:lnTo>
                  <a:pt x="4107643" y="4495799"/>
                </a:lnTo>
                <a:lnTo>
                  <a:pt x="388157" y="4495799"/>
                </a:lnTo>
                <a:lnTo>
                  <a:pt x="309938" y="4487914"/>
                </a:lnTo>
                <a:cubicBezTo>
                  <a:pt x="133057" y="4451719"/>
                  <a:pt x="0" y="4295215"/>
                  <a:pt x="0" y="4107633"/>
                </a:cubicBezTo>
                <a:lnTo>
                  <a:pt x="0" y="388167"/>
                </a:lnTo>
                <a:cubicBezTo>
                  <a:pt x="0" y="173788"/>
                  <a:pt x="173788" y="0"/>
                  <a:pt x="388167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4"/>
          <p:cNvSpPr txBox="1">
            <a:spLocks noGrp="1"/>
          </p:cNvSpPr>
          <p:nvPr>
            <p:ph type="title"/>
          </p:nvPr>
        </p:nvSpPr>
        <p:spPr>
          <a:xfrm>
            <a:off x="338853" y="467168"/>
            <a:ext cx="4047300" cy="8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6AC0"/>
              </a:buClr>
              <a:buSzPts val="3000"/>
              <a:buFont typeface="Open Sans"/>
              <a:buNone/>
            </a:pPr>
            <a:r>
              <a:rPr lang="en" dirty="0"/>
              <a:t>Importance</a:t>
            </a:r>
            <a:endParaRPr dirty="0"/>
          </a:p>
        </p:txBody>
      </p:sp>
      <p:sp>
        <p:nvSpPr>
          <p:cNvPr id="819" name="Google Shape;819;p4"/>
          <p:cNvSpPr txBox="1">
            <a:spLocks noGrp="1"/>
          </p:cNvSpPr>
          <p:nvPr>
            <p:ph type="body" idx="1"/>
          </p:nvPr>
        </p:nvSpPr>
        <p:spPr>
          <a:xfrm>
            <a:off x="338852" y="1406630"/>
            <a:ext cx="4047300" cy="8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540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" sz="1400" dirty="0">
                <a:solidFill>
                  <a:srgbClr val="0070C0"/>
                </a:solidFill>
              </a:rPr>
              <a:t>Enhanced Collaboration</a:t>
            </a:r>
          </a:p>
          <a:p>
            <a:pPr marL="711200" lvl="1" indent="-254000">
              <a:spcBef>
                <a:spcPts val="0"/>
              </a:spcBef>
              <a:buFont typeface="Arial"/>
              <a:buChar char="•"/>
            </a:pPr>
            <a:r>
              <a:rPr lang="en" dirty="0"/>
              <a:t>When everyone understands their unique role within a team, they can collaborate more effectively</a:t>
            </a:r>
          </a:p>
          <a:p>
            <a:pPr marL="711200" lvl="1" indent="-254000">
              <a:spcBef>
                <a:spcPts val="0"/>
              </a:spcBef>
              <a:buFont typeface="Arial"/>
              <a:buChar char="•"/>
            </a:pPr>
            <a:endParaRPr dirty="0"/>
          </a:p>
        </p:txBody>
      </p:sp>
      <p:sp>
        <p:nvSpPr>
          <p:cNvPr id="820" name="Google Shape;820;p4"/>
          <p:cNvSpPr txBox="1">
            <a:spLocks noGrp="1"/>
          </p:cNvSpPr>
          <p:nvPr>
            <p:ph type="body" idx="3"/>
          </p:nvPr>
        </p:nvSpPr>
        <p:spPr>
          <a:xfrm>
            <a:off x="338851" y="2430574"/>
            <a:ext cx="4047300" cy="8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540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" sz="1400" dirty="0">
                <a:solidFill>
                  <a:srgbClr val="0070C0"/>
                </a:solidFill>
              </a:rPr>
              <a:t>Employee Satisfaction</a:t>
            </a:r>
          </a:p>
          <a:p>
            <a:pPr marL="711200" lvl="1" indent="-254000">
              <a:spcBef>
                <a:spcPts val="0"/>
              </a:spcBef>
              <a:buFont typeface="Arial"/>
              <a:buChar char="•"/>
            </a:pPr>
            <a:r>
              <a:rPr lang="en" dirty="0"/>
              <a:t>Clarity in role responsibilities</a:t>
            </a:r>
          </a:p>
          <a:p>
            <a:pPr marL="711200" lvl="1" indent="-254000">
              <a:spcBef>
                <a:spcPts val="0"/>
              </a:spcBef>
              <a:buFont typeface="Arial"/>
              <a:buChar char="•"/>
            </a:pPr>
            <a:r>
              <a:rPr lang="en" dirty="0"/>
              <a:t>Redced workplace friction</a:t>
            </a:r>
          </a:p>
          <a:p>
            <a:pPr marL="711200" lvl="1" indent="-254000">
              <a:spcBef>
                <a:spcPts val="0"/>
              </a:spcBef>
              <a:buFont typeface="Arial"/>
              <a:buChar char="•"/>
            </a:pPr>
            <a:r>
              <a:rPr lang="en" dirty="0"/>
              <a:t>Increased job satisfaction</a:t>
            </a:r>
          </a:p>
          <a:p>
            <a:pPr marL="711200" lvl="1" indent="-254000">
              <a:spcBef>
                <a:spcPts val="0"/>
              </a:spcBef>
              <a:buFont typeface="Arial"/>
              <a:buChar char="•"/>
            </a:pPr>
            <a:r>
              <a:rPr lang="en" dirty="0"/>
              <a:t>Decreased turnover</a:t>
            </a:r>
            <a:endParaRPr dirty="0"/>
          </a:p>
        </p:txBody>
      </p:sp>
      <p:pic>
        <p:nvPicPr>
          <p:cNvPr id="822" name="Google Shape;822;p4" descr="A picture containing text, person, indoo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13397" b="8107"/>
          <a:stretch/>
        </p:blipFill>
        <p:spPr>
          <a:xfrm>
            <a:off x="4572000" y="479513"/>
            <a:ext cx="3557588" cy="4184475"/>
          </a:xfrm>
          <a:custGeom>
            <a:avLst/>
            <a:gdLst/>
            <a:ahLst/>
            <a:cxnLst/>
            <a:rect l="l" t="t" r="r" b="b"/>
            <a:pathLst>
              <a:path w="4743450" h="5579300" extrusionOk="0">
                <a:moveTo>
                  <a:pt x="0" y="0"/>
                </a:moveTo>
                <a:lnTo>
                  <a:pt x="4743450" y="0"/>
                </a:lnTo>
                <a:lnTo>
                  <a:pt x="4743450" y="5579300"/>
                </a:lnTo>
                <a:lnTo>
                  <a:pt x="0" y="557930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7" name="Google Shape;827;p5" descr="A picture containing text, person, indoo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950" t="1311" r="23800"/>
          <a:stretch/>
        </p:blipFill>
        <p:spPr>
          <a:xfrm>
            <a:off x="-3429099" y="-1169600"/>
            <a:ext cx="7482699" cy="7467243"/>
          </a:xfrm>
          <a:custGeom>
            <a:avLst/>
            <a:gdLst/>
            <a:ahLst/>
            <a:cxnLst/>
            <a:rect l="l" t="t" r="r" b="b"/>
            <a:pathLst>
              <a:path w="9976932" h="9956324" extrusionOk="0">
                <a:moveTo>
                  <a:pt x="4988466" y="1661070"/>
                </a:moveTo>
                <a:cubicBezTo>
                  <a:pt x="6832148" y="1661070"/>
                  <a:pt x="8326747" y="3155669"/>
                  <a:pt x="8326747" y="4999351"/>
                </a:cubicBezTo>
                <a:cubicBezTo>
                  <a:pt x="8326747" y="6843033"/>
                  <a:pt x="6832148" y="8337632"/>
                  <a:pt x="4988466" y="8337632"/>
                </a:cubicBezTo>
                <a:cubicBezTo>
                  <a:pt x="3144784" y="8337632"/>
                  <a:pt x="1650185" y="6843033"/>
                  <a:pt x="1650185" y="4999351"/>
                </a:cubicBezTo>
                <a:cubicBezTo>
                  <a:pt x="1650185" y="3155669"/>
                  <a:pt x="3144784" y="1661070"/>
                  <a:pt x="4988466" y="1661070"/>
                </a:cubicBezTo>
                <a:close/>
                <a:moveTo>
                  <a:pt x="4988466" y="1420416"/>
                </a:moveTo>
                <a:cubicBezTo>
                  <a:pt x="3017886" y="1420416"/>
                  <a:pt x="1420416" y="3017886"/>
                  <a:pt x="1420416" y="4988466"/>
                </a:cubicBezTo>
                <a:cubicBezTo>
                  <a:pt x="1420416" y="6959046"/>
                  <a:pt x="3017886" y="8556516"/>
                  <a:pt x="4988466" y="8556516"/>
                </a:cubicBezTo>
                <a:cubicBezTo>
                  <a:pt x="6959046" y="8556516"/>
                  <a:pt x="8556516" y="6959046"/>
                  <a:pt x="8556516" y="4988466"/>
                </a:cubicBezTo>
                <a:cubicBezTo>
                  <a:pt x="8556516" y="3017886"/>
                  <a:pt x="6959046" y="1420416"/>
                  <a:pt x="4988466" y="1420416"/>
                </a:cubicBezTo>
                <a:close/>
                <a:moveTo>
                  <a:pt x="4988466" y="0"/>
                </a:moveTo>
                <a:cubicBezTo>
                  <a:pt x="7743520" y="0"/>
                  <a:pt x="9976932" y="2233412"/>
                  <a:pt x="9976932" y="4988466"/>
                </a:cubicBezTo>
                <a:cubicBezTo>
                  <a:pt x="9976932" y="7571329"/>
                  <a:pt x="8013972" y="9695718"/>
                  <a:pt x="5498508" y="9951177"/>
                </a:cubicBezTo>
                <a:lnTo>
                  <a:pt x="5430821" y="9956324"/>
                </a:lnTo>
                <a:lnTo>
                  <a:pt x="4546111" y="9956324"/>
                </a:lnTo>
                <a:lnTo>
                  <a:pt x="4478425" y="9951177"/>
                </a:lnTo>
                <a:cubicBezTo>
                  <a:pt x="1962960" y="9695718"/>
                  <a:pt x="0" y="7571329"/>
                  <a:pt x="0" y="4988466"/>
                </a:cubicBezTo>
                <a:cubicBezTo>
                  <a:pt x="0" y="2233412"/>
                  <a:pt x="2233412" y="0"/>
                  <a:pt x="4988466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828" name="Google Shape;828;p5"/>
          <p:cNvSpPr txBox="1">
            <a:spLocks noGrp="1"/>
          </p:cNvSpPr>
          <p:nvPr>
            <p:ph type="title"/>
          </p:nvPr>
        </p:nvSpPr>
        <p:spPr>
          <a:xfrm>
            <a:off x="4198126" y="481164"/>
            <a:ext cx="4633800" cy="8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6AC0"/>
              </a:buClr>
              <a:buSzPts val="3000"/>
              <a:buFont typeface="Open Sans"/>
              <a:buNone/>
            </a:pPr>
            <a:r>
              <a:rPr lang="en-US" dirty="0"/>
              <a:t> Roles</a:t>
            </a:r>
            <a:endParaRPr dirty="0"/>
          </a:p>
        </p:txBody>
      </p:sp>
      <p:sp>
        <p:nvSpPr>
          <p:cNvPr id="829" name="Google Shape;829;p5"/>
          <p:cNvSpPr txBox="1">
            <a:spLocks noGrp="1"/>
          </p:cNvSpPr>
          <p:nvPr>
            <p:ph type="body" idx="1"/>
          </p:nvPr>
        </p:nvSpPr>
        <p:spPr>
          <a:xfrm>
            <a:off x="4198125" y="1515318"/>
            <a:ext cx="4255649" cy="2058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1" indent="0">
              <a:spcBef>
                <a:spcPts val="0"/>
              </a:spcBef>
              <a:buSzPts val="1100"/>
              <a:buNone/>
            </a:pPr>
            <a:r>
              <a:rPr lang="en-US" dirty="0"/>
              <a:t>What are the Roles in your agency?</a:t>
            </a:r>
          </a:p>
          <a:p>
            <a:pPr marL="457200" lvl="1" indent="0">
              <a:spcBef>
                <a:spcPts val="0"/>
              </a:spcBef>
              <a:buSzPts val="1100"/>
              <a:buNone/>
            </a:pPr>
            <a:r>
              <a:rPr lang="en-US" dirty="0"/>
              <a:t>	CSR</a:t>
            </a:r>
          </a:p>
          <a:p>
            <a:pPr marL="457200" lvl="1" indent="0">
              <a:spcBef>
                <a:spcPts val="0"/>
              </a:spcBef>
              <a:buSzPts val="1100"/>
              <a:buNone/>
            </a:pPr>
            <a:r>
              <a:rPr lang="en-US" dirty="0"/>
              <a:t>	Account Manager</a:t>
            </a:r>
          </a:p>
          <a:p>
            <a:pPr marL="457200" lvl="1" indent="0">
              <a:spcBef>
                <a:spcPts val="0"/>
              </a:spcBef>
              <a:buSzPts val="1100"/>
              <a:buNone/>
            </a:pPr>
            <a:r>
              <a:rPr lang="en-US" dirty="0"/>
              <a:t>	Renewal Specialist</a:t>
            </a:r>
          </a:p>
          <a:p>
            <a:pPr marL="457200" lvl="1" indent="0">
              <a:spcBef>
                <a:spcPts val="0"/>
              </a:spcBef>
              <a:buSzPts val="1100"/>
              <a:buNone/>
            </a:pPr>
            <a:r>
              <a:rPr lang="en-US" dirty="0"/>
              <a:t>	Receptionist</a:t>
            </a:r>
          </a:p>
          <a:p>
            <a:pPr marL="457200" lvl="1" indent="0">
              <a:spcBef>
                <a:spcPts val="0"/>
              </a:spcBef>
              <a:buSzPts val="1100"/>
              <a:buNone/>
            </a:pPr>
            <a:r>
              <a:rPr lang="en-US" dirty="0"/>
              <a:t>	Producer/Advisor</a:t>
            </a:r>
          </a:p>
          <a:p>
            <a:pPr marL="457200" lvl="1" indent="0">
              <a:spcBef>
                <a:spcPts val="0"/>
              </a:spcBef>
              <a:buSzPts val="1100"/>
              <a:buNone/>
            </a:pPr>
            <a:r>
              <a:rPr lang="en-US" dirty="0"/>
              <a:t>	Leadership Roles</a:t>
            </a:r>
          </a:p>
          <a:p>
            <a:pPr marL="711200" lvl="1" indent="-254000">
              <a:spcBef>
                <a:spcPts val="0"/>
              </a:spcBef>
              <a:buSzPts val="1100"/>
              <a:buFont typeface="Arial"/>
              <a:buChar char="•"/>
            </a:pPr>
            <a:endParaRPr dirty="0"/>
          </a:p>
        </p:txBody>
      </p:sp>
      <p:sp>
        <p:nvSpPr>
          <p:cNvPr id="833" name="Google Shape;833;p5"/>
          <p:cNvSpPr/>
          <p:nvPr/>
        </p:nvSpPr>
        <p:spPr>
          <a:xfrm>
            <a:off x="0" y="4728156"/>
            <a:ext cx="9144000" cy="415500"/>
          </a:xfrm>
          <a:prstGeom prst="roundRect">
            <a:avLst>
              <a:gd name="adj" fmla="val 50000"/>
            </a:avLst>
          </a:prstGeom>
          <a:solidFill>
            <a:srgbClr val="00D0FF"/>
          </a:solidFill>
          <a:ln>
            <a:noFill/>
          </a:ln>
          <a:effectLst>
            <a:outerShdw blurRad="112308" dist="38100" dir="16200000" rotWithShape="0">
              <a:srgbClr val="000000">
                <a:alpha val="4313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4" name="Google Shape;834;p5"/>
          <p:cNvSpPr/>
          <p:nvPr/>
        </p:nvSpPr>
        <p:spPr>
          <a:xfrm>
            <a:off x="1" y="4728156"/>
            <a:ext cx="1378500" cy="41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5" name="Google Shape;835;p5"/>
          <p:cNvSpPr/>
          <p:nvPr/>
        </p:nvSpPr>
        <p:spPr>
          <a:xfrm>
            <a:off x="7595038" y="4728156"/>
            <a:ext cx="1548900" cy="41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6" name="Google Shape;836;p5"/>
          <p:cNvSpPr txBox="1"/>
          <p:nvPr/>
        </p:nvSpPr>
        <p:spPr>
          <a:xfrm>
            <a:off x="7703596" y="4808870"/>
            <a:ext cx="542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rgbClr val="FE0225"/>
                </a:solidFill>
                <a:latin typeface="Roboto Light"/>
                <a:ea typeface="Roboto Light"/>
                <a:cs typeface="Roboto Light"/>
                <a:sym typeface="Roboto Light"/>
              </a:rPr>
              <a:t>PAGE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37" name="Google Shape;837;p5"/>
          <p:cNvCxnSpPr/>
          <p:nvPr/>
        </p:nvCxnSpPr>
        <p:spPr>
          <a:xfrm>
            <a:off x="8381525" y="4830304"/>
            <a:ext cx="0" cy="211200"/>
          </a:xfrm>
          <a:prstGeom prst="straightConnector1">
            <a:avLst/>
          </a:prstGeom>
          <a:noFill/>
          <a:ln w="38100" cap="flat" cmpd="sng">
            <a:solidFill>
              <a:srgbClr val="C70B3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38" name="Google Shape;838;p5"/>
          <p:cNvSpPr/>
          <p:nvPr/>
        </p:nvSpPr>
        <p:spPr>
          <a:xfrm>
            <a:off x="8552913" y="4728156"/>
            <a:ext cx="591087" cy="415376"/>
          </a:xfrm>
          <a:custGeom>
            <a:avLst/>
            <a:gdLst/>
            <a:ahLst/>
            <a:cxnLst/>
            <a:rect l="l" t="t" r="r" b="b"/>
            <a:pathLst>
              <a:path w="788116" h="451496" extrusionOk="0">
                <a:moveTo>
                  <a:pt x="225748" y="0"/>
                </a:moveTo>
                <a:lnTo>
                  <a:pt x="788116" y="0"/>
                </a:lnTo>
                <a:lnTo>
                  <a:pt x="788116" y="451496"/>
                </a:lnTo>
                <a:lnTo>
                  <a:pt x="225748" y="451496"/>
                </a:lnTo>
                <a:cubicBezTo>
                  <a:pt x="101071" y="451496"/>
                  <a:pt x="0" y="350425"/>
                  <a:pt x="0" y="225748"/>
                </a:cubicBezTo>
                <a:cubicBezTo>
                  <a:pt x="0" y="101071"/>
                  <a:pt x="101071" y="0"/>
                  <a:pt x="225748" y="0"/>
                </a:cubicBezTo>
                <a:close/>
              </a:path>
            </a:pathLst>
          </a:custGeom>
          <a:solidFill>
            <a:srgbClr val="00D0FF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39" name="Google Shape;839;p5" descr="A picture containing text, clipar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469" y="4728156"/>
            <a:ext cx="1275586" cy="420018"/>
          </a:xfrm>
          <a:prstGeom prst="rect">
            <a:avLst/>
          </a:prstGeom>
          <a:noFill/>
          <a:ln>
            <a:noFill/>
          </a:ln>
        </p:spPr>
      </p:pic>
      <p:sp>
        <p:nvSpPr>
          <p:cNvPr id="840" name="Google Shape;840;p5"/>
          <p:cNvSpPr txBox="1"/>
          <p:nvPr/>
        </p:nvSpPr>
        <p:spPr>
          <a:xfrm>
            <a:off x="8578647" y="4800664"/>
            <a:ext cx="5655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5</a:t>
            </a:fld>
            <a:endParaRPr sz="14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6"/>
          <p:cNvSpPr txBox="1">
            <a:spLocks noGrp="1"/>
          </p:cNvSpPr>
          <p:nvPr>
            <p:ph type="title"/>
          </p:nvPr>
        </p:nvSpPr>
        <p:spPr>
          <a:xfrm>
            <a:off x="4634369" y="481164"/>
            <a:ext cx="4197300" cy="8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6AC0"/>
              </a:buClr>
              <a:buSzPts val="3000"/>
              <a:buFont typeface="Open Sans"/>
              <a:buNone/>
            </a:pPr>
            <a:r>
              <a:rPr lang="en" dirty="0"/>
              <a:t>Assessing Current Roles &amp; Responsibilities</a:t>
            </a:r>
            <a:endParaRPr dirty="0"/>
          </a:p>
        </p:txBody>
      </p:sp>
      <p:sp>
        <p:nvSpPr>
          <p:cNvPr id="846" name="Google Shape;846;p6"/>
          <p:cNvSpPr txBox="1">
            <a:spLocks noGrp="1"/>
          </p:cNvSpPr>
          <p:nvPr>
            <p:ph type="body" idx="1"/>
          </p:nvPr>
        </p:nvSpPr>
        <p:spPr>
          <a:xfrm>
            <a:off x="4634369" y="1515319"/>
            <a:ext cx="4197300" cy="47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540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 sz="1200" dirty="0">
                <a:solidFill>
                  <a:srgbClr val="0070C0"/>
                </a:solidFill>
              </a:rPr>
              <a:t>What are the similarities between Roles &amp; Responsibilities a</a:t>
            </a:r>
            <a:r>
              <a:rPr lang="en-US" sz="1200" dirty="0" err="1">
                <a:solidFill>
                  <a:srgbClr val="0070C0"/>
                </a:solidFill>
              </a:rPr>
              <a:t>nd</a:t>
            </a:r>
            <a:r>
              <a:rPr lang="en" sz="1200" dirty="0">
                <a:solidFill>
                  <a:srgbClr val="0070C0"/>
                </a:solidFill>
              </a:rPr>
              <a:t> Job Descriptions?</a:t>
            </a:r>
          </a:p>
          <a:p>
            <a:pPr marL="711200" lvl="1" indent="-254000">
              <a:spcBef>
                <a:spcPts val="0"/>
              </a:spcBef>
              <a:buSzPts val="1200"/>
              <a:buFont typeface="Arial"/>
              <a:buChar char="•"/>
            </a:pPr>
            <a:endParaRPr lang="en-US" dirty="0"/>
          </a:p>
        </p:txBody>
      </p:sp>
      <p:sp>
        <p:nvSpPr>
          <p:cNvPr id="848" name="Google Shape;848;p6"/>
          <p:cNvSpPr txBox="1">
            <a:spLocks noGrp="1"/>
          </p:cNvSpPr>
          <p:nvPr>
            <p:ph type="body" idx="4"/>
          </p:nvPr>
        </p:nvSpPr>
        <p:spPr>
          <a:xfrm>
            <a:off x="4634369" y="2243967"/>
            <a:ext cx="4197300" cy="181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540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•"/>
            </a:pPr>
            <a:r>
              <a:rPr lang="en" sz="1200" dirty="0">
                <a:solidFill>
                  <a:srgbClr val="000000"/>
                </a:solidFill>
              </a:rPr>
              <a:t>Similarities:</a:t>
            </a:r>
          </a:p>
          <a:p>
            <a:pPr marL="711200" lvl="1" indent="-254000">
              <a:spcBef>
                <a:spcPts val="0"/>
              </a:spcBef>
              <a:buClr>
                <a:srgbClr val="000000"/>
              </a:buClr>
              <a:buSzPts val="1200"/>
              <a:buChar char="•"/>
            </a:pPr>
            <a:r>
              <a:rPr lang="en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Provide clarity on what is expected in the postion</a:t>
            </a:r>
          </a:p>
          <a:p>
            <a:pPr marL="711200" lvl="1" indent="-254000">
              <a:spcBef>
                <a:spcPts val="0"/>
              </a:spcBef>
              <a:buClr>
                <a:srgbClr val="000000"/>
              </a:buClr>
              <a:buSzPts val="1200"/>
              <a:buChar char="•"/>
            </a:pPr>
            <a:r>
              <a:rPr lang="en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Guidance for employees to understand what they need to focus on </a:t>
            </a:r>
          </a:p>
          <a:p>
            <a:pPr marL="711200" lvl="1" indent="-254000">
              <a:spcBef>
                <a:spcPts val="0"/>
              </a:spcBef>
              <a:buClr>
                <a:srgbClr val="000000"/>
              </a:buClr>
              <a:buSzPts val="1200"/>
              <a:buChar char="•"/>
            </a:pPr>
            <a:r>
              <a:rPr lang="en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Ability to hold employees accountable for their performance</a:t>
            </a:r>
          </a:p>
          <a:p>
            <a:pPr marL="711200" lvl="1" indent="-254000">
              <a:spcBef>
                <a:spcPts val="0"/>
              </a:spcBef>
              <a:buClr>
                <a:srgbClr val="000000"/>
              </a:buClr>
              <a:buSzPts val="1200"/>
              <a:buChar char="•"/>
            </a:pPr>
            <a:r>
              <a:rPr lang="en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Used in the recruitment process  to inform potential candidates about a positions requirement.</a:t>
            </a:r>
            <a:endParaRPr sz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851" name="Google Shape;851;p6" descr="A group of people sitting at a tabl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l="33333"/>
          <a:stretch/>
        </p:blipFill>
        <p:spPr>
          <a:xfrm>
            <a:off x="166232" y="400050"/>
            <a:ext cx="4343399" cy="4343400"/>
          </a:xfrm>
          <a:custGeom>
            <a:avLst/>
            <a:gdLst/>
            <a:ahLst/>
            <a:cxnLst/>
            <a:rect l="l" t="t" r="r" b="b"/>
            <a:pathLst>
              <a:path w="5791199" h="5791200" extrusionOk="0">
                <a:moveTo>
                  <a:pt x="2895600" y="0"/>
                </a:moveTo>
                <a:lnTo>
                  <a:pt x="5791199" y="2895599"/>
                </a:lnTo>
                <a:lnTo>
                  <a:pt x="5791199" y="2895601"/>
                </a:lnTo>
                <a:lnTo>
                  <a:pt x="2895600" y="5791200"/>
                </a:lnTo>
                <a:lnTo>
                  <a:pt x="0" y="289560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9"/>
          <p:cNvSpPr txBox="1">
            <a:spLocks noGrp="1"/>
          </p:cNvSpPr>
          <p:nvPr>
            <p:ph type="title"/>
          </p:nvPr>
        </p:nvSpPr>
        <p:spPr>
          <a:xfrm>
            <a:off x="567416" y="257881"/>
            <a:ext cx="7985400" cy="8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6AC0"/>
              </a:buClr>
              <a:buSzPts val="3000"/>
              <a:buFont typeface="Open Sans"/>
              <a:buNone/>
            </a:pPr>
            <a:r>
              <a:rPr lang="en" dirty="0"/>
              <a:t>Assessing Current Roles &amp; Responsibilities</a:t>
            </a:r>
            <a:endParaRPr dirty="0"/>
          </a:p>
        </p:txBody>
      </p:sp>
      <p:sp>
        <p:nvSpPr>
          <p:cNvPr id="876" name="Google Shape;876;p9"/>
          <p:cNvSpPr txBox="1">
            <a:spLocks noGrp="1"/>
          </p:cNvSpPr>
          <p:nvPr>
            <p:ph type="body" idx="1"/>
          </p:nvPr>
        </p:nvSpPr>
        <p:spPr>
          <a:xfrm>
            <a:off x="567416" y="984965"/>
            <a:ext cx="7985400" cy="3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" sz="1600" dirty="0">
                <a:solidFill>
                  <a:srgbClr val="0070C0"/>
                </a:solidFill>
              </a:rPr>
              <a:t>What are the differences?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lang="en-US" sz="16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lang="en-US" dirty="0"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dirty="0"/>
          </a:p>
          <a:p>
            <a:pPr marL="177800" lvl="0" indent="-50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6EB1AD4-B11F-5E1D-71D1-B1F250DBA8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6048043"/>
              </p:ext>
            </p:extLst>
          </p:nvPr>
        </p:nvGraphicFramePr>
        <p:xfrm>
          <a:off x="1114978" y="1299625"/>
          <a:ext cx="6021276" cy="3114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785">
                  <a:extLst>
                    <a:ext uri="{9D8B030D-6E8A-4147-A177-3AD203B41FA5}">
                      <a16:colId xmlns:a16="http://schemas.microsoft.com/office/drawing/2014/main" val="3105229916"/>
                    </a:ext>
                  </a:extLst>
                </a:gridCol>
                <a:gridCol w="2196266">
                  <a:extLst>
                    <a:ext uri="{9D8B030D-6E8A-4147-A177-3AD203B41FA5}">
                      <a16:colId xmlns:a16="http://schemas.microsoft.com/office/drawing/2014/main" val="1862458383"/>
                    </a:ext>
                  </a:extLst>
                </a:gridCol>
                <a:gridCol w="2325225">
                  <a:extLst>
                    <a:ext uri="{9D8B030D-6E8A-4147-A177-3AD203B41FA5}">
                      <a16:colId xmlns:a16="http://schemas.microsoft.com/office/drawing/2014/main" val="34857282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Job 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Role &amp; Responsibility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0565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70C0"/>
                          </a:solidFill>
                        </a:rPr>
                        <a:t>Depth &amp; Detail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70C0"/>
                          </a:solidFill>
                        </a:rPr>
                        <a:t>Provides an overview including main tasks, qualifications, reporting lines and salary range or 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70C0"/>
                          </a:solidFill>
                        </a:rPr>
                        <a:t>Goes deeper into the specifics of day-to-day tasks, duties, responsibilities, and expectations on a daily basis.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89821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70C0"/>
                          </a:solidFill>
                        </a:rPr>
                        <a:t>Duration/change 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70C0"/>
                          </a:solidFill>
                        </a:rPr>
                        <a:t>Typically more static. It gives a broad view of the role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70C0"/>
                          </a:solidFill>
                        </a:rPr>
                        <a:t>More adaptable to the changing needs of the agency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63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70C0"/>
                          </a:solidFill>
                        </a:rPr>
                        <a:t>Usage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70C0"/>
                          </a:solidFill>
                        </a:rPr>
                        <a:t>Recruitment/general understanding to external parties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70C0"/>
                          </a:solidFill>
                        </a:rPr>
                        <a:t>Internal use for clarity among team members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4771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70C0"/>
                          </a:solidFill>
                        </a:rPr>
                        <a:t>Scope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70C0"/>
                          </a:solidFill>
                        </a:rPr>
                        <a:t>Gives an overall scope of the role in relation to the company and its goals.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70C0"/>
                          </a:solidFill>
                        </a:rPr>
                        <a:t>More focused on the individual’s tasks in relation to team members or specific projects.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56102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7532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7"/>
          <p:cNvSpPr txBox="1">
            <a:spLocks noGrp="1"/>
          </p:cNvSpPr>
          <p:nvPr>
            <p:ph type="title"/>
          </p:nvPr>
        </p:nvSpPr>
        <p:spPr>
          <a:xfrm>
            <a:off x="4781540" y="353573"/>
            <a:ext cx="3771600" cy="8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Open Sans"/>
              <a:buNone/>
            </a:pPr>
            <a:r>
              <a:rPr lang="en" dirty="0"/>
              <a:t>Assessing Current Roles &amp; Responsibilities</a:t>
            </a:r>
            <a:endParaRPr dirty="0"/>
          </a:p>
        </p:txBody>
      </p:sp>
      <p:sp>
        <p:nvSpPr>
          <p:cNvPr id="858" name="Google Shape;858;p7"/>
          <p:cNvSpPr txBox="1">
            <a:spLocks noGrp="1"/>
          </p:cNvSpPr>
          <p:nvPr>
            <p:ph type="body" idx="1"/>
          </p:nvPr>
        </p:nvSpPr>
        <p:spPr>
          <a:xfrm>
            <a:off x="4781540" y="1882799"/>
            <a:ext cx="3689934" cy="250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540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" dirty="0"/>
              <a:t>Review the Role Assessment document.</a:t>
            </a:r>
          </a:p>
          <a:p>
            <a:pPr marL="2540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endParaRPr lang="en" dirty="0"/>
          </a:p>
          <a:p>
            <a:pPr marL="2540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" dirty="0"/>
              <a:t>Were there gaps, overlaps or areas of confusion?</a:t>
            </a:r>
          </a:p>
          <a:p>
            <a:pPr marL="2540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endParaRPr lang="en" dirty="0"/>
          </a:p>
          <a:p>
            <a:pPr marL="2540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" dirty="0"/>
              <a:t>Did each role align with how the role is currently being handled?</a:t>
            </a:r>
            <a:endParaRPr dirty="0"/>
          </a:p>
        </p:txBody>
      </p:sp>
      <p:pic>
        <p:nvPicPr>
          <p:cNvPr id="859" name="Google Shape;859;p7" descr="A picture containing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204" r="36355" b="3853"/>
          <a:stretch/>
        </p:blipFill>
        <p:spPr>
          <a:xfrm>
            <a:off x="415716" y="230095"/>
            <a:ext cx="2017022" cy="2071688"/>
          </a:xfrm>
          <a:custGeom>
            <a:avLst/>
            <a:gdLst/>
            <a:ahLst/>
            <a:cxnLst/>
            <a:rect l="l" t="t" r="r" b="b"/>
            <a:pathLst>
              <a:path w="2689363" h="2762251" extrusionOk="0">
                <a:moveTo>
                  <a:pt x="0" y="0"/>
                </a:moveTo>
                <a:lnTo>
                  <a:pt x="2689363" y="0"/>
                </a:lnTo>
                <a:lnTo>
                  <a:pt x="2689363" y="2762251"/>
                </a:lnTo>
                <a:lnTo>
                  <a:pt x="0" y="2762251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860" name="Google Shape;860;p7" descr="A group of people sitting around a table with laptops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 l="2805" r="33577" b="1980"/>
          <a:stretch/>
        </p:blipFill>
        <p:spPr>
          <a:xfrm>
            <a:off x="2551524" y="230095"/>
            <a:ext cx="2017022" cy="2071688"/>
          </a:xfrm>
          <a:custGeom>
            <a:avLst/>
            <a:gdLst/>
            <a:ahLst/>
            <a:cxnLst/>
            <a:rect l="l" t="t" r="r" b="b"/>
            <a:pathLst>
              <a:path w="2689363" h="2762251" extrusionOk="0">
                <a:moveTo>
                  <a:pt x="0" y="0"/>
                </a:moveTo>
                <a:lnTo>
                  <a:pt x="2689363" y="0"/>
                </a:lnTo>
                <a:lnTo>
                  <a:pt x="2689363" y="2762251"/>
                </a:lnTo>
                <a:lnTo>
                  <a:pt x="0" y="2762251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861" name="Google Shape;861;p7" descr="A group of people standing in a room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 l="12577" r="32643" b="15596"/>
          <a:stretch/>
        </p:blipFill>
        <p:spPr>
          <a:xfrm>
            <a:off x="415716" y="2458947"/>
            <a:ext cx="2017022" cy="2071688"/>
          </a:xfrm>
          <a:custGeom>
            <a:avLst/>
            <a:gdLst/>
            <a:ahLst/>
            <a:cxnLst/>
            <a:rect l="l" t="t" r="r" b="b"/>
            <a:pathLst>
              <a:path w="2689363" h="2762251" extrusionOk="0">
                <a:moveTo>
                  <a:pt x="0" y="0"/>
                </a:moveTo>
                <a:lnTo>
                  <a:pt x="2689363" y="0"/>
                </a:lnTo>
                <a:lnTo>
                  <a:pt x="2689363" y="2762251"/>
                </a:lnTo>
                <a:lnTo>
                  <a:pt x="0" y="2762251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862" name="Google Shape;862;p7" descr="A group of people sitting around a table looking at a screen&#10;&#10;Description automatically generated with medium confidence"/>
          <p:cNvPicPr preferRelativeResize="0"/>
          <p:nvPr/>
        </p:nvPicPr>
        <p:blipFill rotWithShape="1">
          <a:blip r:embed="rId6">
            <a:alphaModFix/>
          </a:blip>
          <a:srcRect l="1028" r="34691" b="970"/>
          <a:stretch/>
        </p:blipFill>
        <p:spPr>
          <a:xfrm>
            <a:off x="2551523" y="2458946"/>
            <a:ext cx="2017022" cy="2071688"/>
          </a:xfrm>
          <a:custGeom>
            <a:avLst/>
            <a:gdLst/>
            <a:ahLst/>
            <a:cxnLst/>
            <a:rect l="l" t="t" r="r" b="b"/>
            <a:pathLst>
              <a:path w="2689363" h="2762251" extrusionOk="0">
                <a:moveTo>
                  <a:pt x="0" y="0"/>
                </a:moveTo>
                <a:lnTo>
                  <a:pt x="2689363" y="0"/>
                </a:lnTo>
                <a:lnTo>
                  <a:pt x="2689363" y="2762251"/>
                </a:lnTo>
                <a:lnTo>
                  <a:pt x="0" y="2762251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10"/>
          <p:cNvSpPr txBox="1">
            <a:spLocks noGrp="1"/>
          </p:cNvSpPr>
          <p:nvPr>
            <p:ph type="title"/>
          </p:nvPr>
        </p:nvSpPr>
        <p:spPr>
          <a:xfrm>
            <a:off x="567416" y="257881"/>
            <a:ext cx="7985400" cy="8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6AC0"/>
              </a:buClr>
              <a:buSzPts val="3000"/>
              <a:buFont typeface="Open Sans"/>
              <a:buNone/>
            </a:pPr>
            <a:r>
              <a:rPr lang="en" dirty="0"/>
              <a:t>Implementing the Changes</a:t>
            </a:r>
            <a:endParaRPr dirty="0"/>
          </a:p>
        </p:txBody>
      </p:sp>
      <p:sp>
        <p:nvSpPr>
          <p:cNvPr id="882" name="Google Shape;882;p10"/>
          <p:cNvSpPr txBox="1">
            <a:spLocks noGrp="1"/>
          </p:cNvSpPr>
          <p:nvPr>
            <p:ph type="body" idx="1"/>
          </p:nvPr>
        </p:nvSpPr>
        <p:spPr>
          <a:xfrm>
            <a:off x="567928" y="1197343"/>
            <a:ext cx="3579000" cy="33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" dirty="0"/>
              <a:t>Finalize all role and responsibility documents as well as the correspondng job descriptions.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lang="en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" dirty="0"/>
              <a:t>Communicate updated roles &amp; responsibilities and new job desriptions to your team.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" dirty="0"/>
              <a:t>Create KPI’s for each position.The KPI’s should be included in Objective or Skill assessments.</a:t>
            </a: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" dirty="0"/>
              <a:t>Review annually and update when changes are made within the agency.</a:t>
            </a: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dirty="0"/>
          </a:p>
        </p:txBody>
      </p:sp>
      <p:pic>
        <p:nvPicPr>
          <p:cNvPr id="883" name="Google Shape;883;p10" descr="A picture containing pers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5734" t="9" r="22756"/>
          <a:stretch/>
        </p:blipFill>
        <p:spPr>
          <a:xfrm>
            <a:off x="4974431" y="1197769"/>
            <a:ext cx="3579019" cy="3378568"/>
          </a:xfrm>
          <a:custGeom>
            <a:avLst/>
            <a:gdLst/>
            <a:ahLst/>
            <a:cxnLst/>
            <a:rect l="l" t="t" r="r" b="b"/>
            <a:pathLst>
              <a:path w="4772025" h="4504758" extrusionOk="0">
                <a:moveTo>
                  <a:pt x="0" y="0"/>
                </a:moveTo>
                <a:lnTo>
                  <a:pt x="4772025" y="0"/>
                </a:lnTo>
                <a:lnTo>
                  <a:pt x="4772025" y="4504758"/>
                </a:lnTo>
                <a:lnTo>
                  <a:pt x="0" y="4504758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mentum">
  <a:themeElements>
    <a:clrScheme name="Momentum">
      <a:dk1>
        <a:srgbClr val="C0791B"/>
      </a:dk1>
      <a:lt1>
        <a:srgbClr val="FFFFFF"/>
      </a:lt1>
      <a:dk2>
        <a:srgbClr val="424242"/>
      </a:dk2>
      <a:lt2>
        <a:srgbClr val="8DD8D3"/>
      </a:lt2>
      <a:accent1>
        <a:srgbClr val="0B6374"/>
      </a:accent1>
      <a:accent2>
        <a:srgbClr val="FD5B58"/>
      </a:accent2>
      <a:accent3>
        <a:srgbClr val="599191"/>
      </a:accent3>
      <a:accent4>
        <a:srgbClr val="D7E6A3"/>
      </a:accent4>
      <a:accent5>
        <a:srgbClr val="27278B"/>
      </a:accent5>
      <a:accent6>
        <a:srgbClr val="D558AB"/>
      </a:accent6>
      <a:hlink>
        <a:srgbClr val="27278B"/>
      </a:hlink>
      <a:folHlink>
        <a:srgbClr val="2727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433</Words>
  <Application>Microsoft Office PowerPoint</Application>
  <PresentationFormat>On-screen Show (16:9)</PresentationFormat>
  <Paragraphs>71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Calibri</vt:lpstr>
      <vt:lpstr>Roboto</vt:lpstr>
      <vt:lpstr>Arial</vt:lpstr>
      <vt:lpstr>Maven Pro</vt:lpstr>
      <vt:lpstr>Nunito</vt:lpstr>
      <vt:lpstr>Open Sans</vt:lpstr>
      <vt:lpstr>Roboto Light</vt:lpstr>
      <vt:lpstr>Momentum</vt:lpstr>
      <vt:lpstr> Roles &amp; Responsibilities</vt:lpstr>
      <vt:lpstr>Why are Roles &amp; Responsibilities Important?</vt:lpstr>
      <vt:lpstr>Importance</vt:lpstr>
      <vt:lpstr>Importance</vt:lpstr>
      <vt:lpstr> Roles</vt:lpstr>
      <vt:lpstr>Assessing Current Roles &amp; Responsibilities</vt:lpstr>
      <vt:lpstr>Assessing Current Roles &amp; Responsibilities</vt:lpstr>
      <vt:lpstr>Assessing Current Roles &amp; Responsibilities</vt:lpstr>
      <vt:lpstr>Implementing the Changes</vt:lpstr>
      <vt:lpstr>This is Heading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Roles &amp; Responsibilities</dc:title>
  <cp:lastModifiedBy>Kris Smith</cp:lastModifiedBy>
  <cp:revision>4</cp:revision>
  <dcterms:modified xsi:type="dcterms:W3CDTF">2023-11-12T01:43:25Z</dcterms:modified>
</cp:coreProperties>
</file>